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6" r:id="rId1"/>
  </p:sldMasterIdLst>
  <p:notesMasterIdLst>
    <p:notesMasterId r:id="rId32"/>
  </p:notesMasterIdLst>
  <p:sldIdLst>
    <p:sldId id="256" r:id="rId2"/>
    <p:sldId id="258" r:id="rId3"/>
    <p:sldId id="260" r:id="rId4"/>
    <p:sldId id="321" r:id="rId5"/>
    <p:sldId id="259" r:id="rId6"/>
    <p:sldId id="290" r:id="rId7"/>
    <p:sldId id="320" r:id="rId8"/>
    <p:sldId id="293" r:id="rId9"/>
    <p:sldId id="294" r:id="rId10"/>
    <p:sldId id="307" r:id="rId11"/>
    <p:sldId id="291" r:id="rId12"/>
    <p:sldId id="266" r:id="rId13"/>
    <p:sldId id="308" r:id="rId14"/>
    <p:sldId id="310" r:id="rId15"/>
    <p:sldId id="311" r:id="rId16"/>
    <p:sldId id="309" r:id="rId17"/>
    <p:sldId id="298" r:id="rId18"/>
    <p:sldId id="295" r:id="rId19"/>
    <p:sldId id="299" r:id="rId20"/>
    <p:sldId id="297" r:id="rId21"/>
    <p:sldId id="302" r:id="rId22"/>
    <p:sldId id="301" r:id="rId23"/>
    <p:sldId id="319" r:id="rId24"/>
    <p:sldId id="304" r:id="rId25"/>
    <p:sldId id="314" r:id="rId26"/>
    <p:sldId id="315" r:id="rId27"/>
    <p:sldId id="316" r:id="rId28"/>
    <p:sldId id="268" r:id="rId29"/>
    <p:sldId id="275" r:id="rId30"/>
    <p:sldId id="292" r:id="rId31"/>
  </p:sldIdLst>
  <p:sldSz cx="9144000" cy="5143500" type="screen16x9"/>
  <p:notesSz cx="6858000" cy="9144000"/>
  <p:embeddedFontLst>
    <p:embeddedFont>
      <p:font typeface="ONE 모바일고딕 OTF Light" panose="00000300000000000000" pitchFamily="50" charset="-127"/>
      <p:regular r:id="rId33"/>
    </p:embeddedFont>
    <p:embeddedFont>
      <p:font typeface="ONE 모바일고딕 Light" panose="00000300000000000000" pitchFamily="2" charset="-127"/>
      <p:regular r:id="rId34"/>
    </p:embeddedFont>
    <p:embeddedFont>
      <p:font typeface="ONE 모바일고딕 Title" panose="00000500000000000000" pitchFamily="2" charset="-127"/>
      <p:regular r:id="rId35"/>
    </p:embeddedFont>
    <p:embeddedFont>
      <p:font typeface="ONE 모바일고딕 OTF Bold" panose="00000800000000000000" pitchFamily="50" charset="-127"/>
      <p:bold r:id="rId36"/>
    </p:embeddedFont>
    <p:embeddedFont>
      <p:font typeface="ONE 모바일고딕 Regular" panose="00000500000000000000" pitchFamily="2" charset="-127"/>
      <p:regular r:id="rId37"/>
    </p:embeddedFont>
    <p:embeddedFont>
      <p:font typeface="ONE 모바일고딕 OTF Regular" panose="00000500000000000000" pitchFamily="50" charset="-127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D52AB27-1420-4830-9B41-F284BADF2819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9C04B-A9B2-43A3-90A4-3C686B39C8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2" autoAdjust="0"/>
    <p:restoredTop sz="94660"/>
  </p:normalViewPr>
  <p:slideViewPr>
    <p:cSldViewPr snapToGrid="0">
      <p:cViewPr varScale="1">
        <p:scale>
          <a:sx n="93" d="100"/>
          <a:sy n="93" d="100"/>
        </p:scale>
        <p:origin x="66" y="138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ONE 모바일고딕 OTF Bold" panose="00000800000000000000" pitchFamily="50" charset="-127"/>
        <a:ea typeface="ONE 모바일고딕 OTF Bold" panose="00000800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050a60c5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050a6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ef6270eaa_0_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ef6270ea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f5acbec06_0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f5acbec0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f050a60c5_0_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f050a60c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223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38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002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490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f5acbec06_0_342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f5acbec06_0_34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5acbec06_0_343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5acbec06_0_34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ef6270eaa_0_7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ef6270ea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5acbec06_0_343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5acbec06_0_34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786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ef6270eaa_0_8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ef6270ea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f5acbec06_0_8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f5acbec0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f5acbec06_0_341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f5acbec06_0_34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057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userDrawn="1">
  <p:cSld name="CUSTOM_9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userDrawn="1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userDrawn="1">
  <p:cSld name="CUSTOM_1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 flipH="1">
            <a:off x="3085200" y="302225"/>
            <a:ext cx="6058800" cy="145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 userDrawn="1">
  <p:cSld name="CUSTOM_18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 userDrawn="1">
  <p:cSld name="CUSTOM_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31"/>
          <p:cNvCxnSpPr/>
          <p:nvPr/>
        </p:nvCxnSpPr>
        <p:spPr>
          <a:xfrm>
            <a:off x="2717875" y="488289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38;p31"/>
          <p:cNvCxnSpPr/>
          <p:nvPr userDrawn="1"/>
        </p:nvCxnSpPr>
        <p:spPr>
          <a:xfrm>
            <a:off x="0" y="488289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userDrawn="1">
  <p:cSld name="Title and text 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39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CUSTOM_5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userDrawn="1">
  <p:cSld name="CUSTOM_7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userDrawn="1">
  <p:cSld name="CUSTOM_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6" r:id="rId10"/>
    <p:sldLayoutId id="2147483669" r:id="rId11"/>
    <p:sldLayoutId id="2147483672" r:id="rId12"/>
    <p:sldLayoutId id="2147483676" r:id="rId13"/>
    <p:sldLayoutId id="2147483682" r:id="rId14"/>
    <p:sldLayoutId id="2147483677" r:id="rId15"/>
    <p:sldLayoutId id="2147483683" r:id="rId16"/>
    <p:sldLayoutId id="214748369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&#49688;&#51221;.webm" TargetMode="Externa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64376" y="0"/>
            <a:ext cx="6479624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0361" y="2407673"/>
            <a:ext cx="407654" cy="328154"/>
          </a:xfrm>
          <a:prstGeom prst="rect">
            <a:avLst/>
          </a:prstGeom>
        </p:spPr>
      </p:pic>
      <p:pic>
        <p:nvPicPr>
          <p:cNvPr id="190" name="Google Shape;190;p41"/>
          <p:cNvPicPr/>
          <p:nvPr/>
        </p:nvPicPr>
        <p:blipFill rotWithShape="1">
          <a:blip r:embed="rId4">
            <a:alphaModFix/>
          </a:blip>
          <a:srcRect r="3130"/>
          <a:stretch>
            <a:fillRect/>
          </a:stretch>
        </p:blipFill>
        <p:spPr>
          <a:xfrm>
            <a:off x="2664375" y="0"/>
            <a:ext cx="66457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1"/>
          <p:cNvSpPr/>
          <p:nvPr/>
        </p:nvSpPr>
        <p:spPr>
          <a:xfrm>
            <a:off x="0" y="924238"/>
            <a:ext cx="5814300" cy="32004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92" name="Google Shape;192;p41"/>
          <p:cNvSpPr txBox="1">
            <a:spLocks noGrp="1"/>
          </p:cNvSpPr>
          <p:nvPr>
            <p:ph type="ctrTitle" idx="4294967295"/>
          </p:nvPr>
        </p:nvSpPr>
        <p:spPr>
          <a:xfrm>
            <a:off x="536250" y="1594500"/>
            <a:ext cx="4481025" cy="1402050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dirty="0" smtClean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워터파크</a:t>
            </a:r>
            <a:r>
              <a:rPr lang="en-US" altLang="ko-KR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/>
            </a:r>
            <a:br>
              <a:rPr lang="en-US" altLang="ko-KR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</a:br>
            <a:r>
              <a:rPr lang="ko-KR" altLang="en-US" sz="4000" dirty="0" err="1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키오스크</a:t>
            </a:r>
            <a:r>
              <a:rPr lang="ko-KR" altLang="en-US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프로젝트</a:t>
            </a:r>
          </a:p>
        </p:txBody>
      </p:sp>
      <p:sp>
        <p:nvSpPr>
          <p:cNvPr id="193" name="Google Shape;193;p41"/>
          <p:cNvSpPr txBox="1">
            <a:spLocks noGrp="1"/>
          </p:cNvSpPr>
          <p:nvPr>
            <p:ph type="subTitle" idx="4294967295"/>
          </p:nvPr>
        </p:nvSpPr>
        <p:spPr>
          <a:xfrm>
            <a:off x="631499" y="3334958"/>
            <a:ext cx="4481025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altLang="ko-KR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3</a:t>
            </a: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조 이다혜 정상원 서정선 김정현</a:t>
            </a:r>
          </a:p>
        </p:txBody>
      </p:sp>
      <p:cxnSp>
        <p:nvCxnSpPr>
          <p:cNvPr id="194" name="Google Shape;194;p41"/>
          <p:cNvCxnSpPr/>
          <p:nvPr/>
        </p:nvCxnSpPr>
        <p:spPr>
          <a:xfrm>
            <a:off x="0" y="4219263"/>
            <a:ext cx="5817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95" name="Google Shape;195;p41"/>
          <p:cNvCxnSpPr/>
          <p:nvPr/>
        </p:nvCxnSpPr>
        <p:spPr>
          <a:xfrm>
            <a:off x="3329775" y="1614861"/>
            <a:ext cx="168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6068786" y="1001588"/>
            <a:ext cx="2959161" cy="480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클래스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4" y="331368"/>
            <a:ext cx="6209306" cy="4354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40370"/>
          <a:stretch>
            <a:fillRect/>
          </a:stretch>
        </p:blipFill>
        <p:spPr>
          <a:xfrm>
            <a:off x="-45343" y="0"/>
            <a:ext cx="4089443" cy="5143500"/>
          </a:xfrm>
          <a:prstGeom prst="rect">
            <a:avLst/>
          </a:prstGeom>
        </p:spPr>
      </p:pic>
      <p:sp>
        <p:nvSpPr>
          <p:cNvPr id="251" name="Google Shape;251;p46"/>
          <p:cNvSpPr/>
          <p:nvPr/>
        </p:nvSpPr>
        <p:spPr>
          <a:xfrm>
            <a:off x="3749225" y="1468125"/>
            <a:ext cx="5438700" cy="10761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ct val="25000"/>
              <a:buFont typeface="Yeseva One"/>
              <a:buNone/>
              <a:defRPr/>
            </a:pPr>
            <a:endParaRPr sz="2800" dirty="0">
              <a:solidFill>
                <a:schemeClr val="lt1"/>
              </a:solidFill>
              <a:effectLst/>
              <a:latin typeface="ONE 모바일고딕 Title"/>
              <a:ea typeface="ONE 모바일고딕 Title"/>
            </a:endParaRPr>
          </a:p>
        </p:txBody>
      </p:sp>
      <p:cxnSp>
        <p:nvCxnSpPr>
          <p:cNvPr id="253" name="Google Shape;253;p46"/>
          <p:cNvCxnSpPr/>
          <p:nvPr/>
        </p:nvCxnSpPr>
        <p:spPr>
          <a:xfrm>
            <a:off x="3698425" y="1373625"/>
            <a:ext cx="54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5" name="Google Shape;233;p44"/>
          <p:cNvSpPr txBox="1"/>
          <p:nvPr/>
        </p:nvSpPr>
        <p:spPr>
          <a:xfrm flipH="1">
            <a:off x="4531974" y="1759969"/>
            <a:ext cx="3931305" cy="6155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>
              <a:buNone/>
              <a:defRPr/>
            </a:pPr>
            <a:r>
              <a:rPr lang="ko-KR" altLang="en-US" sz="2800" dirty="0">
                <a:solidFill>
                  <a:schemeClr val="lt1"/>
                </a:solidFill>
                <a:effectLst/>
                <a:latin typeface="ONE 모바일고딕 Title"/>
                <a:ea typeface="ONE 모바일고딕 Title"/>
                <a:cs typeface="Arial"/>
                <a:sym typeface="Arial"/>
              </a:rPr>
              <a:t>프로그램 </a:t>
            </a:r>
            <a:r>
              <a:rPr lang="ko-KR" altLang="en-US" sz="2800" dirty="0" smtClean="0">
                <a:solidFill>
                  <a:schemeClr val="lt1"/>
                </a:solidFill>
                <a:effectLst/>
                <a:latin typeface="ONE 모바일고딕 Title"/>
                <a:ea typeface="ONE 모바일고딕 Title"/>
                <a:cs typeface="Arial"/>
                <a:sym typeface="Arial"/>
              </a:rPr>
              <a:t>설명</a:t>
            </a:r>
            <a:endParaRPr lang="ko-KR" altLang="en-US" sz="2800" dirty="0">
              <a:solidFill>
                <a:schemeClr val="lt1"/>
              </a:solidFill>
              <a:effectLst/>
              <a:latin typeface="ONE 모바일고딕 Title"/>
              <a:ea typeface="ONE 모바일고딕 Title"/>
              <a:cs typeface="Arial"/>
              <a:sym typeface="Arial"/>
            </a:endParaRPr>
          </a:p>
        </p:txBody>
      </p:sp>
      <p:sp>
        <p:nvSpPr>
          <p:cNvPr id="254" name="Google Shape;231;p44"/>
          <p:cNvSpPr txBox="1">
            <a:spLocks noGrp="1"/>
          </p:cNvSpPr>
          <p:nvPr/>
        </p:nvSpPr>
        <p:spPr>
          <a:xfrm>
            <a:off x="4178058" y="216085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4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  <p:pic>
        <p:nvPicPr>
          <p:cNvPr id="3" name="그림 2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94" y="3998724"/>
            <a:ext cx="1208882" cy="1005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46099" y="1789537"/>
            <a:ext cx="5397901" cy="1179101"/>
            <a:chOff x="3746099" y="1789537"/>
            <a:chExt cx="5397901" cy="1179101"/>
          </a:xfrm>
        </p:grpSpPr>
        <p:sp>
          <p:nvSpPr>
            <p:cNvPr id="13" name="직사각형 12"/>
            <p:cNvSpPr/>
            <p:nvPr/>
          </p:nvSpPr>
          <p:spPr>
            <a:xfrm>
              <a:off x="3746099" y="1789537"/>
              <a:ext cx="5397901" cy="11791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70846" y="2238857"/>
              <a:ext cx="348407" cy="280461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3746099" y="3063025"/>
            <a:ext cx="5397901" cy="1179101"/>
            <a:chOff x="3746099" y="1789537"/>
            <a:chExt cx="5397901" cy="1179101"/>
          </a:xfrm>
        </p:grpSpPr>
        <p:sp>
          <p:nvSpPr>
            <p:cNvPr id="19" name="직사각형 18"/>
            <p:cNvSpPr/>
            <p:nvPr/>
          </p:nvSpPr>
          <p:spPr>
            <a:xfrm>
              <a:off x="3746099" y="1789537"/>
              <a:ext cx="5397901" cy="11791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70846" y="2238857"/>
              <a:ext cx="348407" cy="280461"/>
            </a:xfrm>
            <a:prstGeom prst="rect">
              <a:avLst/>
            </a:prstGeom>
          </p:spPr>
        </p:pic>
      </p:grpSp>
      <p:sp>
        <p:nvSpPr>
          <p:cNvPr id="305" name="Google Shape;305;p51"/>
          <p:cNvSpPr/>
          <p:nvPr/>
        </p:nvSpPr>
        <p:spPr>
          <a:xfrm>
            <a:off x="0" y="420750"/>
            <a:ext cx="5900700" cy="128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07" name="Google Shape;307;p51"/>
          <p:cNvPicPr/>
          <p:nvPr/>
        </p:nvPicPr>
        <p:blipFill rotWithShape="1">
          <a:blip r:embed="rId4">
            <a:alphaModFix/>
          </a:blip>
          <a:srcRect t="19050" b="48210"/>
          <a:stretch>
            <a:fillRect/>
          </a:stretch>
        </p:blipFill>
        <p:spPr>
          <a:xfrm>
            <a:off x="3746100" y="3063025"/>
            <a:ext cx="5397901" cy="11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1"/>
          <p:cNvPicPr/>
          <p:nvPr/>
        </p:nvPicPr>
        <p:blipFill rotWithShape="1">
          <a:blip r:embed="rId5">
            <a:alphaModFix/>
          </a:blip>
          <a:srcRect t="36690" r="5450" b="32350"/>
          <a:stretch>
            <a:fillRect/>
          </a:stretch>
        </p:blipFill>
        <p:spPr>
          <a:xfrm flipH="1">
            <a:off x="3746099" y="1789538"/>
            <a:ext cx="5397901" cy="117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51"/>
          <p:cNvCxnSpPr/>
          <p:nvPr/>
        </p:nvCxnSpPr>
        <p:spPr>
          <a:xfrm>
            <a:off x="3324247" y="1337350"/>
            <a:ext cx="1629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grpSp>
        <p:nvGrpSpPr>
          <p:cNvPr id="8" name="그룹 7"/>
          <p:cNvGrpSpPr/>
          <p:nvPr/>
        </p:nvGrpSpPr>
        <p:grpSpPr>
          <a:xfrm>
            <a:off x="784230" y="1980006"/>
            <a:ext cx="1826761" cy="952052"/>
            <a:chOff x="784230" y="1984055"/>
            <a:chExt cx="1826761" cy="952052"/>
          </a:xfrm>
        </p:grpSpPr>
        <p:sp>
          <p:nvSpPr>
            <p:cNvPr id="17" name="Google Shape;232;p44"/>
            <p:cNvSpPr txBox="1"/>
            <p:nvPr/>
          </p:nvSpPr>
          <p:spPr>
            <a:xfrm flipH="1">
              <a:off x="784230" y="2289807"/>
              <a:ext cx="1826761" cy="646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입장권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부대시설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대여용품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endParaRPr>
            </a:p>
          </p:txBody>
        </p:sp>
        <p:sp>
          <p:nvSpPr>
            <p:cNvPr id="18" name="Google Shape;233;p44"/>
            <p:cNvSpPr txBox="1"/>
            <p:nvPr/>
          </p:nvSpPr>
          <p:spPr>
            <a:xfrm flipH="1">
              <a:off x="784230" y="1984055"/>
              <a:ext cx="1826760" cy="3693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36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9pPr>
            </a:lstStyle>
            <a:p>
              <a:pPr lvl="0">
                <a:defRPr/>
              </a:pPr>
              <a:r>
                <a:rPr lang="ko-KR" altLang="en-US" sz="1200" dirty="0" smtClean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결제 </a:t>
              </a:r>
              <a:r>
                <a:rPr lang="ko-KR" altLang="en-US" sz="1200" dirty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전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84230" y="3253493"/>
            <a:ext cx="1826761" cy="952052"/>
            <a:chOff x="784230" y="1984055"/>
            <a:chExt cx="1826761" cy="952052"/>
          </a:xfrm>
        </p:grpSpPr>
        <p:sp>
          <p:nvSpPr>
            <p:cNvPr id="21" name="Google Shape;232;p44"/>
            <p:cNvSpPr txBox="1"/>
            <p:nvPr/>
          </p:nvSpPr>
          <p:spPr>
            <a:xfrm flipH="1">
              <a:off x="784230" y="2289807"/>
              <a:ext cx="1826761" cy="646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카드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현금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상품권</a:t>
              </a:r>
            </a:p>
          </p:txBody>
        </p:sp>
        <p:sp>
          <p:nvSpPr>
            <p:cNvPr id="22" name="Google Shape;233;p44"/>
            <p:cNvSpPr txBox="1"/>
            <p:nvPr/>
          </p:nvSpPr>
          <p:spPr>
            <a:xfrm flipH="1">
              <a:off x="784231" y="1984055"/>
              <a:ext cx="1826760" cy="3693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36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9pPr>
            </a:lstStyle>
            <a:p>
              <a:pPr lvl="0">
                <a:defRPr/>
              </a:pPr>
              <a:r>
                <a:rPr lang="ko-KR" altLang="en-US" sz="1200" dirty="0" smtClean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결제 </a:t>
              </a:r>
              <a:r>
                <a:rPr lang="ko-KR" altLang="en-US" sz="1200" dirty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후</a:t>
              </a:r>
            </a:p>
          </p:txBody>
        </p:sp>
      </p:grpSp>
      <p:sp>
        <p:nvSpPr>
          <p:cNvPr id="23" name="Google Shape;233;p44"/>
          <p:cNvSpPr txBox="1"/>
          <p:nvPr/>
        </p:nvSpPr>
        <p:spPr>
          <a:xfrm flipH="1">
            <a:off x="591548" y="815794"/>
            <a:ext cx="3868691" cy="6091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lvl="0">
              <a:buNone/>
              <a:defRPr/>
            </a:pPr>
            <a:r>
              <a:rPr lang="ko-KR" altLang="en-US" sz="2800">
                <a:solidFill>
                  <a:schemeClr val="lt1"/>
                </a:solidFill>
                <a:effectLst/>
                <a:latin typeface="ONE 모바일고딕 Title"/>
                <a:ea typeface="ONE 모바일고딕 Title"/>
              </a:rPr>
              <a:t>코드 설명 </a:t>
            </a:r>
          </a:p>
        </p:txBody>
      </p:sp>
      <p:sp>
        <p:nvSpPr>
          <p:cNvPr id="314" name="Google Shape;231;p44"/>
          <p:cNvSpPr txBox="1">
            <a:spLocks noGrp="1"/>
          </p:cNvSpPr>
          <p:nvPr/>
        </p:nvSpPr>
        <p:spPr>
          <a:xfrm>
            <a:off x="5987807" y="547342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lang="en-US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5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433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695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024" y="1136075"/>
            <a:ext cx="2971800" cy="1685925"/>
          </a:xfrm>
          <a:prstGeom prst="rect">
            <a:avLst/>
          </a:prstGeom>
        </p:spPr>
      </p:pic>
      <p:sp>
        <p:nvSpPr>
          <p:cNvPr id="696" name="TextBox 4"/>
          <p:cNvSpPr txBox="1"/>
          <p:nvPr/>
        </p:nvSpPr>
        <p:spPr>
          <a:xfrm>
            <a:off x="5071169" y="1576031"/>
            <a:ext cx="108234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입장권에 필요한</a:t>
            </a:r>
          </a:p>
          <a:p>
            <a:pPr lvl="0" algn="ctr">
              <a:defRPr/>
            </a:pP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전체 선언</a:t>
            </a:r>
          </a:p>
        </p:txBody>
      </p:sp>
      <p:sp>
        <p:nvSpPr>
          <p:cNvPr id="697" name="TextBox 6"/>
          <p:cNvSpPr txBox="1"/>
          <p:nvPr/>
        </p:nvSpPr>
        <p:spPr>
          <a:xfrm>
            <a:off x="7219918" y="3099286"/>
            <a:ext cx="1579719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놀이기구 종류 선언</a:t>
            </a:r>
          </a:p>
        </p:txBody>
      </p:sp>
      <p:sp>
        <p:nvSpPr>
          <p:cNvPr id="698" name="TextBox 22"/>
          <p:cNvSpPr txBox="1"/>
          <p:nvPr/>
        </p:nvSpPr>
        <p:spPr>
          <a:xfrm>
            <a:off x="6667501" y="3881823"/>
            <a:ext cx="2370760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 종류 출력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후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스캐너로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입력 받은</a:t>
            </a:r>
          </a:p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번호를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ticket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안에 저장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699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024" y="3057083"/>
            <a:ext cx="6172200" cy="400050"/>
          </a:xfrm>
          <a:prstGeom prst="rect">
            <a:avLst/>
          </a:prstGeom>
        </p:spPr>
      </p:pic>
      <p:pic>
        <p:nvPicPr>
          <p:cNvPr id="700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8024" y="3692217"/>
            <a:ext cx="5867400" cy="923925"/>
          </a:xfrm>
          <a:prstGeom prst="rect">
            <a:avLst/>
          </a:prstGeom>
        </p:spPr>
      </p:pic>
      <p:cxnSp>
        <p:nvCxnSpPr>
          <p:cNvPr id="701" name="직선 화살표 연결선 700"/>
          <p:cNvCxnSpPr/>
          <p:nvPr/>
        </p:nvCxnSpPr>
        <p:spPr>
          <a:xfrm>
            <a:off x="3366722" y="1773115"/>
            <a:ext cx="1491028" cy="0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직선 화살표 연결선 701"/>
          <p:cNvCxnSpPr/>
          <p:nvPr/>
        </p:nvCxnSpPr>
        <p:spPr>
          <a:xfrm>
            <a:off x="6479199" y="3222380"/>
            <a:ext cx="686933" cy="0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178345" y="4035180"/>
            <a:ext cx="686933" cy="0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701" name="그림 10"/>
          <p:cNvPicPr>
            <a:picLocks noChangeAspect="1"/>
          </p:cNvPicPr>
          <p:nvPr/>
        </p:nvPicPr>
        <p:blipFill rotWithShape="1">
          <a:blip r:embed="rId3"/>
          <a:srcRect t="14640" r="42080" b="57860"/>
          <a:stretch>
            <a:fillRect/>
          </a:stretch>
        </p:blipFill>
        <p:spPr>
          <a:xfrm>
            <a:off x="270159" y="1633313"/>
            <a:ext cx="5293702" cy="1081790"/>
          </a:xfrm>
          <a:prstGeom prst="rect">
            <a:avLst/>
          </a:prstGeom>
        </p:spPr>
      </p:pic>
      <p:sp>
        <p:nvSpPr>
          <p:cNvPr id="702" name="TextBox 14"/>
          <p:cNvSpPr txBox="1"/>
          <p:nvPr/>
        </p:nvSpPr>
        <p:spPr>
          <a:xfrm>
            <a:off x="5922086" y="2776562"/>
            <a:ext cx="3151915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배열에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저장한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기구명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출력 후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lvl="0" algn="ctr">
              <a:defRPr/>
            </a:pP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선택한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입장권에 따라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Ride1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Ride2,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Ride3 or</a:t>
            </a:r>
          </a:p>
          <a:p>
            <a:pPr lvl="0" algn="ctr">
              <a:defRPr/>
            </a:pP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Ride4, Ride5, Ride6, Ride7, Ride8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저장</a:t>
            </a:r>
          </a:p>
        </p:txBody>
      </p:sp>
      <p:pic>
        <p:nvPicPr>
          <p:cNvPr id="711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0159" y="2814286"/>
            <a:ext cx="5293702" cy="1819275"/>
          </a:xfrm>
          <a:prstGeom prst="rect">
            <a:avLst/>
          </a:prstGeom>
        </p:spPr>
      </p:pic>
      <p:pic>
        <p:nvPicPr>
          <p:cNvPr id="71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0159" y="1140033"/>
            <a:ext cx="1752600" cy="400050"/>
          </a:xfrm>
          <a:prstGeom prst="rect">
            <a:avLst/>
          </a:prstGeom>
        </p:spPr>
      </p:pic>
      <p:pic>
        <p:nvPicPr>
          <p:cNvPr id="715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11118" y="1140033"/>
            <a:ext cx="1714500" cy="381000"/>
          </a:xfrm>
          <a:prstGeom prst="rect">
            <a:avLst/>
          </a:prstGeom>
        </p:spPr>
      </p:pic>
      <p:sp>
        <p:nvSpPr>
          <p:cNvPr id="716" name="TextBox 8"/>
          <p:cNvSpPr txBox="1"/>
          <p:nvPr/>
        </p:nvSpPr>
        <p:spPr>
          <a:xfrm>
            <a:off x="6769100" y="1153695"/>
            <a:ext cx="1082348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 금액 지정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760832" y="1292158"/>
            <a:ext cx="1008268" cy="12736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 2"/>
          <p:cNvCxnSpPr>
            <a:stCxn id="701" idx="3"/>
          </p:cNvCxnSpPr>
          <p:nvPr/>
        </p:nvCxnSpPr>
        <p:spPr>
          <a:xfrm>
            <a:off x="5563861" y="2174208"/>
            <a:ext cx="1992639" cy="515940"/>
          </a:xfrm>
          <a:prstGeom prst="bentConnector3">
            <a:avLst>
              <a:gd name="adj1" fmla="val 99713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flipV="1">
            <a:off x="5563860" y="3843025"/>
            <a:ext cx="2119640" cy="373780"/>
          </a:xfrm>
          <a:prstGeom prst="bentConnector3">
            <a:avLst>
              <a:gd name="adj1" fmla="val 9973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13977" y="1153695"/>
            <a:ext cx="1695450" cy="3554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905604" y="1408242"/>
            <a:ext cx="32499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자유이용권은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모든 시설 이용 가능하므로 기구 선택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X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5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9534" y="2422536"/>
            <a:ext cx="6323134" cy="581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274320" y="3087533"/>
            <a:ext cx="5059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Play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가 배열로 선언되어 있어 배열의 인덱스를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출력하기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위해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받아온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-1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 입력한 번호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인덱스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있는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놀이기구명과 번호를 그대로 출력</a:t>
            </a:r>
          </a:p>
        </p:txBody>
      </p:sp>
      <p:cxnSp>
        <p:nvCxnSpPr>
          <p:cNvPr id="23" name="꺾인 연결선 22"/>
          <p:cNvCxnSpPr/>
          <p:nvPr/>
        </p:nvCxnSpPr>
        <p:spPr>
          <a:xfrm>
            <a:off x="1739970" y="2988602"/>
            <a:ext cx="535202" cy="385162"/>
          </a:xfrm>
          <a:prstGeom prst="bentConnector3">
            <a:avLst>
              <a:gd name="adj1" fmla="val 168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34" y="3606290"/>
            <a:ext cx="3549166" cy="447550"/>
          </a:xfrm>
          <a:prstGeom prst="rect">
            <a:avLst/>
          </a:prstGeom>
        </p:spPr>
      </p:pic>
      <p:cxnSp>
        <p:nvCxnSpPr>
          <p:cNvPr id="16" name="꺾인 연결선 15"/>
          <p:cNvCxnSpPr/>
          <p:nvPr/>
        </p:nvCxnSpPr>
        <p:spPr>
          <a:xfrm>
            <a:off x="1739970" y="4035713"/>
            <a:ext cx="494450" cy="274769"/>
          </a:xfrm>
          <a:prstGeom prst="bentConnector3">
            <a:avLst>
              <a:gd name="adj1" fmla="val -857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7570" y="4203232"/>
            <a:ext cx="11504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출력값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18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89534" y="1419756"/>
            <a:ext cx="6172200" cy="400050"/>
          </a:xfrm>
          <a:prstGeom prst="rect">
            <a:avLst/>
          </a:prstGeom>
        </p:spPr>
      </p:pic>
      <p:cxnSp>
        <p:nvCxnSpPr>
          <p:cNvPr id="19" name="꺾인 연결선 18"/>
          <p:cNvCxnSpPr/>
          <p:nvPr/>
        </p:nvCxnSpPr>
        <p:spPr>
          <a:xfrm>
            <a:off x="1739970" y="1824572"/>
            <a:ext cx="535201" cy="227761"/>
          </a:xfrm>
          <a:prstGeom prst="bentConnector3">
            <a:avLst>
              <a:gd name="adj1" fmla="val -1255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86765" y="1924759"/>
            <a:ext cx="11504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Play[]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702" name="TextBox 10"/>
          <p:cNvSpPr txBox="1"/>
          <p:nvPr/>
        </p:nvSpPr>
        <p:spPr>
          <a:xfrm>
            <a:off x="5448197" y="1882436"/>
            <a:ext cx="147187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성인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청소년의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인원수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스캐너로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입력 받아 저장</a:t>
            </a:r>
          </a:p>
        </p:txBody>
      </p:sp>
      <p:sp>
        <p:nvSpPr>
          <p:cNvPr id="703" name="TextBox 12"/>
          <p:cNvSpPr txBox="1"/>
          <p:nvPr/>
        </p:nvSpPr>
        <p:spPr>
          <a:xfrm>
            <a:off x="6604001" y="3295608"/>
            <a:ext cx="21495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성인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+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청소년으로 총 인원수 계산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*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금액으로 이용권 총액 계산</a:t>
            </a:r>
          </a:p>
        </p:txBody>
      </p:sp>
      <p:pic>
        <p:nvPicPr>
          <p:cNvPr id="70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959" y="3104796"/>
            <a:ext cx="5649942" cy="762000"/>
          </a:xfrm>
          <a:prstGeom prst="rect">
            <a:avLst/>
          </a:prstGeom>
        </p:spPr>
      </p:pic>
      <p:pic>
        <p:nvPicPr>
          <p:cNvPr id="705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58" y="1546607"/>
            <a:ext cx="4038600" cy="110490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705" idx="3"/>
            <a:endCxn id="702" idx="1"/>
          </p:cNvCxnSpPr>
          <p:nvPr/>
        </p:nvCxnSpPr>
        <p:spPr>
          <a:xfrm flipV="1">
            <a:off x="4319558" y="2082491"/>
            <a:ext cx="1128639" cy="16566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04" idx="3"/>
            <a:endCxn id="703" idx="1"/>
          </p:cNvCxnSpPr>
          <p:nvPr/>
        </p:nvCxnSpPr>
        <p:spPr>
          <a:xfrm>
            <a:off x="5930901" y="3485796"/>
            <a:ext cx="673100" cy="9867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490" b="31780"/>
          <a:stretch>
            <a:fillRect/>
          </a:stretch>
        </p:blipFill>
        <p:spPr>
          <a:xfrm>
            <a:off x="299662" y="1660536"/>
            <a:ext cx="5413669" cy="24138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6742" y="1809855"/>
            <a:ext cx="2190489" cy="5715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3403881" y="1954496"/>
            <a:ext cx="2795033" cy="138912"/>
          </a:xfrm>
          <a:prstGeom prst="straightConnector1">
            <a:avLst/>
          </a:prstGeom>
          <a:ln w="12700">
            <a:solidFill>
              <a:schemeClr val="dk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26049" y="2395365"/>
            <a:ext cx="21603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번호에 따라 이동</a:t>
            </a:r>
          </a:p>
        </p:txBody>
      </p:sp>
      <p:sp>
        <p:nvSpPr>
          <p:cNvPr id="694" name="오른쪽 중괄호 693"/>
          <p:cNvSpPr/>
          <p:nvPr/>
        </p:nvSpPr>
        <p:spPr>
          <a:xfrm>
            <a:off x="3282461" y="1712615"/>
            <a:ext cx="205153" cy="490903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5" y="1310851"/>
            <a:ext cx="5715000" cy="3193099"/>
          </a:xfrm>
          <a:prstGeom prst="rect">
            <a:avLst/>
          </a:prstGeom>
        </p:spPr>
      </p:pic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6202208" y="1992815"/>
            <a:ext cx="26338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If(seat[re_seat-1]==0{</a:t>
            </a:r>
          </a:p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Set[re_seat-1]=1;}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62479" y="3558750"/>
            <a:ext cx="2490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Seat[re_seat-1]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0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 경우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삽입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자리에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넣는다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.)</a:t>
            </a:r>
          </a:p>
        </p:txBody>
      </p:sp>
      <p:cxnSp>
        <p:nvCxnSpPr>
          <p:cNvPr id="30" name="직선 화살표 연결선 29"/>
          <p:cNvCxnSpPr>
            <a:endCxn id="32" idx="0"/>
          </p:cNvCxnSpPr>
          <p:nvPr/>
        </p:nvCxnSpPr>
        <p:spPr>
          <a:xfrm rot="5400000">
            <a:off x="7316753" y="3262830"/>
            <a:ext cx="586950" cy="489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rcRect r="15000" b="71100"/>
          <a:stretch>
            <a:fillRect/>
          </a:stretch>
        </p:blipFill>
        <p:spPr>
          <a:xfrm>
            <a:off x="6481174" y="2400300"/>
            <a:ext cx="2177855" cy="4773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rcRect t="73720" r="16030" b="290"/>
          <a:stretch>
            <a:fillRect/>
          </a:stretch>
        </p:blipFill>
        <p:spPr>
          <a:xfrm>
            <a:off x="6481174" y="4010161"/>
            <a:ext cx="2157977" cy="48154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96" name="TextBox 31"/>
          <p:cNvSpPr txBox="1"/>
          <p:nvPr/>
        </p:nvSpPr>
        <p:spPr>
          <a:xfrm>
            <a:off x="6229129" y="1310851"/>
            <a:ext cx="2490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Seat[re_seat-1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]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0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 경우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삽입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자리에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넣는다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.)</a:t>
            </a:r>
          </a:p>
        </p:txBody>
      </p:sp>
      <p:sp>
        <p:nvSpPr>
          <p:cNvPr id="698" name="TextBox 24"/>
          <p:cNvSpPr txBox="1"/>
          <p:nvPr/>
        </p:nvSpPr>
        <p:spPr>
          <a:xfrm>
            <a:off x="3240952" y="1924147"/>
            <a:ext cx="2372968" cy="553998"/>
          </a:xfrm>
          <a:prstGeom prst="rect">
            <a:avLst/>
          </a:prstGeom>
          <a:ln w="12700">
            <a:solidFill>
              <a:schemeClr val="dk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n-NO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for(int i = 0; i &lt; seat.length; i++) {</a:t>
            </a:r>
          </a:p>
          <a:p>
            <a:pPr algn="ctr">
              <a:defRPr/>
            </a:pP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System.out.print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+ " ");    //       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System.out.println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(seat[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] + " ");</a:t>
            </a:r>
          </a:p>
        </p:txBody>
      </p:sp>
      <p:sp>
        <p:nvSpPr>
          <p:cNvPr id="699" name="오른쪽 중괄호 698"/>
          <p:cNvSpPr/>
          <p:nvPr/>
        </p:nvSpPr>
        <p:spPr>
          <a:xfrm>
            <a:off x="3004038" y="2044211"/>
            <a:ext cx="197827" cy="381000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473981"/>
            <a:ext cx="5363142" cy="2598063"/>
          </a:xfrm>
          <a:prstGeom prst="rect">
            <a:avLst/>
          </a:prstGeom>
        </p:spPr>
      </p:pic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37420" r="310" b="28700"/>
          <a:stretch>
            <a:fillRect/>
          </a:stretch>
        </p:blipFill>
        <p:spPr>
          <a:xfrm>
            <a:off x="5912259" y="3445878"/>
            <a:ext cx="2554358" cy="6261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94" name="TextBox 30"/>
          <p:cNvSpPr txBox="1"/>
          <p:nvPr/>
        </p:nvSpPr>
        <p:spPr>
          <a:xfrm>
            <a:off x="5889684" y="3182820"/>
            <a:ext cx="2633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부대시설의 현황을 보여주는 함수</a:t>
            </a:r>
          </a:p>
        </p:txBody>
      </p:sp>
      <p:sp>
        <p:nvSpPr>
          <p:cNvPr id="697" name="오른쪽 중괄호 696"/>
          <p:cNvSpPr/>
          <p:nvPr/>
        </p:nvSpPr>
        <p:spPr>
          <a:xfrm>
            <a:off x="5758961" y="3326423"/>
            <a:ext cx="109904" cy="732692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/>
          <p:nvPr/>
        </p:nvSpPr>
        <p:spPr>
          <a:xfrm>
            <a:off x="3137907" y="1582675"/>
            <a:ext cx="835916" cy="3560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10" name="Google Shape;210;p43"/>
          <p:cNvSpPr/>
          <p:nvPr/>
        </p:nvSpPr>
        <p:spPr>
          <a:xfrm>
            <a:off x="0" y="1582799"/>
            <a:ext cx="835916" cy="35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11" name="Google Shape;211;p43"/>
          <p:cNvSpPr txBox="1">
            <a:spLocks noGrp="1"/>
          </p:cNvSpPr>
          <p:nvPr>
            <p:ph type="title" idx="4294967295"/>
          </p:nvPr>
        </p:nvSpPr>
        <p:spPr>
          <a:xfrm>
            <a:off x="709800" y="445025"/>
            <a:ext cx="2660206" cy="646300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chemeClr val="bg2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CONTENTS</a:t>
            </a:r>
            <a:endParaRPr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12" name="Google Shape;212;p43"/>
          <p:cNvSpPr txBox="1">
            <a:spLocks noGrp="1"/>
          </p:cNvSpPr>
          <p:nvPr>
            <p:ph type="subTitle" idx="4294967295"/>
          </p:nvPr>
        </p:nvSpPr>
        <p:spPr>
          <a:xfrm>
            <a:off x="974408" y="2254321"/>
            <a:ext cx="24174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일정표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 idx="4294967295"/>
          </p:nvPr>
        </p:nvSpPr>
        <p:spPr>
          <a:xfrm>
            <a:off x="-126537" y="2071049"/>
            <a:ext cx="1098900" cy="738633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01</a:t>
            </a:r>
            <a:endParaRPr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21" name="Google Shape;221;p43"/>
          <p:cNvSpPr txBox="1">
            <a:spLocks noGrp="1"/>
          </p:cNvSpPr>
          <p:nvPr>
            <p:ph type="title" idx="4294967295"/>
          </p:nvPr>
        </p:nvSpPr>
        <p:spPr>
          <a:xfrm>
            <a:off x="3008607" y="2071049"/>
            <a:ext cx="1098900" cy="738633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02</a:t>
            </a:r>
            <a:endParaRPr sz="3600" dirty="0">
              <a:solidFill>
                <a:schemeClr val="bg1"/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224" name="Google Shape;224;p43"/>
          <p:cNvCxnSpPr/>
          <p:nvPr/>
        </p:nvCxnSpPr>
        <p:spPr>
          <a:xfrm>
            <a:off x="3510116" y="777075"/>
            <a:ext cx="563388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3" name="Google Shape;212;p43"/>
          <p:cNvSpPr txBox="1"/>
          <p:nvPr/>
        </p:nvSpPr>
        <p:spPr>
          <a:xfrm>
            <a:off x="7243780" y="2254321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다이어그램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5" name="Google Shape;209;p43"/>
          <p:cNvSpPr/>
          <p:nvPr/>
        </p:nvSpPr>
        <p:spPr>
          <a:xfrm>
            <a:off x="6275814" y="1582800"/>
            <a:ext cx="835916" cy="3560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26" name="Google Shape;221;p43"/>
          <p:cNvSpPr txBox="1">
            <a:spLocks noGrp="1"/>
          </p:cNvSpPr>
          <p:nvPr/>
        </p:nvSpPr>
        <p:spPr>
          <a:xfrm>
            <a:off x="6143750" y="2071049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3</a:t>
            </a:r>
          </a:p>
        </p:txBody>
      </p:sp>
      <p:sp>
        <p:nvSpPr>
          <p:cNvPr id="228" name="Google Shape;212;p43"/>
          <p:cNvSpPr txBox="1"/>
          <p:nvPr/>
        </p:nvSpPr>
        <p:spPr>
          <a:xfrm>
            <a:off x="4109094" y="2250881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조원 소개 및 담당업무</a:t>
            </a:r>
          </a:p>
        </p:txBody>
      </p:sp>
      <p:sp>
        <p:nvSpPr>
          <p:cNvPr id="230" name="Google Shape;216;p43"/>
          <p:cNvSpPr txBox="1"/>
          <p:nvPr/>
        </p:nvSpPr>
        <p:spPr>
          <a:xfrm>
            <a:off x="7237431" y="4222635"/>
            <a:ext cx="2417400" cy="800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이다혜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정상원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서정선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김정현</a:t>
            </a:r>
          </a:p>
        </p:txBody>
      </p:sp>
      <p:sp>
        <p:nvSpPr>
          <p:cNvPr id="233" name="Google Shape;220;p43"/>
          <p:cNvSpPr txBox="1">
            <a:spLocks noGrp="1"/>
          </p:cNvSpPr>
          <p:nvPr/>
        </p:nvSpPr>
        <p:spPr>
          <a:xfrm>
            <a:off x="-126537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+mn-ea"/>
                <a:ea typeface="+mn-ea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4</a:t>
            </a:r>
          </a:p>
        </p:txBody>
      </p:sp>
      <p:sp>
        <p:nvSpPr>
          <p:cNvPr id="234" name="Google Shape;221;p43"/>
          <p:cNvSpPr txBox="1">
            <a:spLocks noGrp="1"/>
          </p:cNvSpPr>
          <p:nvPr/>
        </p:nvSpPr>
        <p:spPr>
          <a:xfrm>
            <a:off x="3008607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5</a:t>
            </a:r>
          </a:p>
        </p:txBody>
      </p:sp>
      <p:sp>
        <p:nvSpPr>
          <p:cNvPr id="235" name="Google Shape;221;p43"/>
          <p:cNvSpPr txBox="1">
            <a:spLocks noGrp="1"/>
          </p:cNvSpPr>
          <p:nvPr/>
        </p:nvSpPr>
        <p:spPr>
          <a:xfrm>
            <a:off x="6143750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6</a:t>
            </a:r>
          </a:p>
        </p:txBody>
      </p:sp>
      <p:sp>
        <p:nvSpPr>
          <p:cNvPr id="236" name="Google Shape;216;p43"/>
          <p:cNvSpPr txBox="1">
            <a:spLocks noGrp="1"/>
          </p:cNvSpPr>
          <p:nvPr/>
        </p:nvSpPr>
        <p:spPr>
          <a:xfrm>
            <a:off x="4109094" y="2594720"/>
            <a:ext cx="2417400" cy="800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이다혜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정상원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서정선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김정현</a:t>
            </a:r>
          </a:p>
        </p:txBody>
      </p:sp>
      <p:sp>
        <p:nvSpPr>
          <p:cNvPr id="238" name="Google Shape;212;p43"/>
          <p:cNvSpPr txBox="1">
            <a:spLocks noGrp="1"/>
          </p:cNvSpPr>
          <p:nvPr/>
        </p:nvSpPr>
        <p:spPr>
          <a:xfrm>
            <a:off x="968057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프로그램 시연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9" name="Google Shape;212;p43"/>
          <p:cNvSpPr txBox="1"/>
          <p:nvPr/>
        </p:nvSpPr>
        <p:spPr>
          <a:xfrm>
            <a:off x="7237431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피드백</a:t>
            </a:r>
          </a:p>
        </p:txBody>
      </p:sp>
      <p:sp>
        <p:nvSpPr>
          <p:cNvPr id="240" name="Google Shape;212;p43"/>
          <p:cNvSpPr txBox="1"/>
          <p:nvPr/>
        </p:nvSpPr>
        <p:spPr>
          <a:xfrm>
            <a:off x="4102744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 리뷰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" name="Google Shape;216;p43"/>
          <p:cNvSpPr txBox="1">
            <a:spLocks noGrp="1"/>
          </p:cNvSpPr>
          <p:nvPr/>
        </p:nvSpPr>
        <p:spPr>
          <a:xfrm>
            <a:off x="7237431" y="2570649"/>
            <a:ext cx="2417400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유스케이스</a:t>
            </a:r>
            <a:endParaRPr kumimoji="0" lang="ko-KR" altLang="en-US" sz="1000" b="0" i="0" u="none" strike="noStrike" kern="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클래스 다이어그램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시퀀스 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p"/>
      <p:bldP spid="220" grpId="0"/>
      <p:bldP spid="221" grpId="0"/>
      <p:bldP spid="23" grpId="0"/>
      <p:bldP spid="226" grpId="0"/>
      <p:bldP spid="228" grpId="0"/>
      <p:bldP spid="230" grpId="0"/>
      <p:bldP spid="233" grpId="0"/>
      <p:bldP spid="234" grpId="0"/>
      <p:bldP spid="235" grpId="0"/>
      <p:bldP spid="236" grpId="0"/>
      <p:bldP spid="238" grpId="0"/>
      <p:bldP spid="239" grpId="0"/>
      <p:bldP spid="24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대여용품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758393" y="3773212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717857" y="3773212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0989" y="2710366"/>
            <a:ext cx="4518666" cy="15761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627" y="2710366"/>
            <a:ext cx="3921362" cy="15761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20989" y="1281176"/>
            <a:ext cx="4518666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0685" y="1281176"/>
            <a:ext cx="3930304" cy="962025"/>
          </a:xfrm>
          <a:prstGeom prst="rect">
            <a:avLst/>
          </a:prstGeom>
        </p:spPr>
      </p:pic>
      <p:sp>
        <p:nvSpPr>
          <p:cNvPr id="696" name="TextBox 4"/>
          <p:cNvSpPr txBox="1"/>
          <p:nvPr/>
        </p:nvSpPr>
        <p:spPr>
          <a:xfrm>
            <a:off x="2341127" y="2314079"/>
            <a:ext cx="3631123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각각의 변수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(rocker, rental)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락커와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타월의 대여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여부를 저장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697" name="TextBox 4"/>
          <p:cNvSpPr txBox="1"/>
          <p:nvPr/>
        </p:nvSpPr>
        <p:spPr>
          <a:xfrm>
            <a:off x="1150664" y="4340392"/>
            <a:ext cx="701883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위에서 입력한 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“1”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인 경우는 대여함을 의미하여 추가 입력 여부를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확인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위에서 입력한 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“0”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인 경우는 대여하지 않음을 의미하기때문에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문장을 출력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>
            <a:off x="824762" y="2268624"/>
            <a:ext cx="1289538" cy="161791"/>
          </a:xfrm>
          <a:prstGeom prst="bentConnector3">
            <a:avLst>
              <a:gd name="adj1" fmla="val -227"/>
            </a:avLst>
          </a:prstGeom>
          <a:ln w="9525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0800000" flipV="1">
            <a:off x="6320446" y="2272099"/>
            <a:ext cx="1425508" cy="182003"/>
          </a:xfrm>
          <a:prstGeom prst="bentConnector3">
            <a:avLst>
              <a:gd name="adj1" fmla="val 109"/>
            </a:avLst>
          </a:prstGeom>
          <a:ln w="9525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824762" y="4532164"/>
            <a:ext cx="1128639" cy="16566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00" b="5260"/>
          <a:stretch>
            <a:fillRect/>
          </a:stretch>
        </p:blipFill>
        <p:spPr>
          <a:xfrm>
            <a:off x="210059" y="1016099"/>
            <a:ext cx="4563110" cy="1073814"/>
          </a:xfrm>
          <a:prstGeom prst="rect">
            <a:avLst/>
          </a:prstGeom>
        </p:spPr>
      </p:pic>
      <p:pic>
        <p:nvPicPr>
          <p:cNvPr id="694" name="그림 693"/>
          <p:cNvPicPr>
            <a:picLocks noChangeAspect="1"/>
          </p:cNvPicPr>
          <p:nvPr/>
        </p:nvPicPr>
        <p:blipFill rotWithShape="1">
          <a:blip r:embed="rId4"/>
          <a:srcRect b="1950"/>
          <a:stretch>
            <a:fillRect/>
          </a:stretch>
        </p:blipFill>
        <p:spPr>
          <a:xfrm>
            <a:off x="186847" y="2226886"/>
            <a:ext cx="7753350" cy="2467422"/>
          </a:xfrm>
          <a:prstGeom prst="rect">
            <a:avLst/>
          </a:prstGeom>
        </p:spPr>
      </p:pic>
      <p:cxnSp>
        <p:nvCxnSpPr>
          <p:cNvPr id="3" name="꺾인 연결선 2"/>
          <p:cNvCxnSpPr/>
          <p:nvPr/>
        </p:nvCxnSpPr>
        <p:spPr>
          <a:xfrm flipV="1">
            <a:off x="5541146" y="1797420"/>
            <a:ext cx="453254" cy="408178"/>
          </a:xfrm>
          <a:prstGeom prst="bentConnector3">
            <a:avLst>
              <a:gd name="adj1" fmla="val 2367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18135" y="1608119"/>
            <a:ext cx="120097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출력했던 값을 받아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값에 따라 출력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8" name="직선 연결선 17"/>
          <p:cNvCxnSpPr>
            <a:endCxn id="7" idx="2"/>
          </p:cNvCxnSpPr>
          <p:nvPr/>
        </p:nvCxnSpPr>
        <p:spPr>
          <a:xfrm>
            <a:off x="685800" y="2089913"/>
            <a:ext cx="1805814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대여용품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2064" b="-1"/>
          <a:stretch/>
        </p:blipFill>
        <p:spPr>
          <a:xfrm>
            <a:off x="210511" y="1375027"/>
            <a:ext cx="4219975" cy="13481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1" y="3380911"/>
            <a:ext cx="4225995" cy="138405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917493" y="3519295"/>
            <a:ext cx="1702961" cy="24622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총액 출력 코드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62819" y="2805346"/>
            <a:ext cx="1702961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대여용품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확인 코드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2473877"/>
            <a:ext cx="4350729" cy="7905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3" y="1127262"/>
            <a:ext cx="4350729" cy="790575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endCxn id="16" idx="1"/>
          </p:cNvCxnSpPr>
          <p:nvPr/>
        </p:nvCxnSpPr>
        <p:spPr>
          <a:xfrm flipV="1">
            <a:off x="4060371" y="1522550"/>
            <a:ext cx="573492" cy="43958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15" idx="1"/>
          </p:cNvCxnSpPr>
          <p:nvPr/>
        </p:nvCxnSpPr>
        <p:spPr>
          <a:xfrm>
            <a:off x="4060371" y="2473877"/>
            <a:ext cx="573493" cy="39528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07085" y="3492471"/>
            <a:ext cx="171948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Total1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부대시설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Total2 :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대여용품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Total3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총합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2732314" y="3604661"/>
            <a:ext cx="2054550" cy="229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결제금액 합계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2169949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2169949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6643763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6643763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358148" y="3236761"/>
            <a:ext cx="24964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물품 및 입장권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최종가격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저장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358148" y="4421601"/>
            <a:ext cx="25620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결제클래스에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최종금액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전달</a:t>
            </a:r>
          </a:p>
        </p:txBody>
      </p:sp>
      <p:pic>
        <p:nvPicPr>
          <p:cNvPr id="24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47" y="1386418"/>
            <a:ext cx="3046441" cy="28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9"/>
          <p:cNvSpPr txBox="1">
            <a:spLocks noChangeArrowheads="1"/>
          </p:cNvSpPr>
          <p:nvPr/>
        </p:nvSpPr>
        <p:spPr bwMode="auto">
          <a:xfrm>
            <a:off x="5358148" y="1884012"/>
            <a:ext cx="26475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최종값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받아올 클래스에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객체생성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6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47" y="3797984"/>
            <a:ext cx="2723345" cy="45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53787" y="1148683"/>
            <a:ext cx="4118407" cy="3449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3" name="꺾인 연결선 2"/>
          <p:cNvCxnSpPr>
            <a:stCxn id="24" idx="1"/>
            <a:endCxn id="25" idx="1"/>
          </p:cNvCxnSpPr>
          <p:nvPr/>
        </p:nvCxnSpPr>
        <p:spPr>
          <a:xfrm rot="10800000" flipH="1" flipV="1">
            <a:off x="5241946" y="1526853"/>
            <a:ext cx="116201" cy="480269"/>
          </a:xfrm>
          <a:prstGeom prst="bentConnector3">
            <a:avLst>
              <a:gd name="adj1" fmla="val -196728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6" idx="1"/>
            <a:endCxn id="11" idx="1"/>
          </p:cNvCxnSpPr>
          <p:nvPr/>
        </p:nvCxnSpPr>
        <p:spPr>
          <a:xfrm rot="10800000" flipH="1" flipV="1">
            <a:off x="5241946" y="2773816"/>
            <a:ext cx="116201" cy="586055"/>
          </a:xfrm>
          <a:prstGeom prst="bentConnector3">
            <a:avLst>
              <a:gd name="adj1" fmla="val -196728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26" idx="1"/>
            <a:endCxn id="15" idx="1"/>
          </p:cNvCxnSpPr>
          <p:nvPr/>
        </p:nvCxnSpPr>
        <p:spPr>
          <a:xfrm rot="10800000" flipH="1" flipV="1">
            <a:off x="5241946" y="4024700"/>
            <a:ext cx="116201" cy="520012"/>
          </a:xfrm>
          <a:prstGeom prst="bentConnector3">
            <a:avLst>
              <a:gd name="adj1" fmla="val -196728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947" y="2339001"/>
            <a:ext cx="3202485" cy="8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할인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32" y="1036235"/>
            <a:ext cx="1880408" cy="6531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5" y="1078776"/>
            <a:ext cx="5390028" cy="2354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0095" y="3694427"/>
            <a:ext cx="514716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‘Discount’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라는 할인 선택 값을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‘choice1’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이라는 변수에 대입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75832" y="1737960"/>
            <a:ext cx="20861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Answer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라는 클래스 안에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변수명을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선언한 후 각각에 대입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76" y="2854700"/>
            <a:ext cx="3545503" cy="14497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82783" y="4366619"/>
            <a:ext cx="26166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혜택 방법 선택 사항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출력값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예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8" name="꺾인 연결선 7"/>
          <p:cNvCxnSpPr>
            <a:endCxn id="15" idx="1"/>
          </p:cNvCxnSpPr>
          <p:nvPr/>
        </p:nvCxnSpPr>
        <p:spPr>
          <a:xfrm rot="5400000">
            <a:off x="-771844" y="2516404"/>
            <a:ext cx="2463073" cy="139194"/>
          </a:xfrm>
          <a:prstGeom prst="bentConnector4">
            <a:avLst>
              <a:gd name="adj1" fmla="val 47501"/>
              <a:gd name="adj2" fmla="val 264231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22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결제수단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8" y="1021331"/>
            <a:ext cx="3980593" cy="15159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42417" y="1475345"/>
            <a:ext cx="16603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혜택 사항 선택 후 결제 수단 선택 단계로 넘어감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751" y="2092748"/>
            <a:ext cx="4242724" cy="254486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81175" y="2657415"/>
            <a:ext cx="24048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예외처리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(try ~ catch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를 통해 신분증 스캔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2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초 후 확인 안내문 출력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3879381" y="1093314"/>
            <a:ext cx="306680" cy="1203737"/>
          </a:xfrm>
          <a:prstGeom prst="rightBrac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5" name="왼쪽 중괄호 4"/>
          <p:cNvSpPr/>
          <p:nvPr/>
        </p:nvSpPr>
        <p:spPr>
          <a:xfrm>
            <a:off x="4242417" y="2201552"/>
            <a:ext cx="268334" cy="855973"/>
          </a:xfrm>
          <a:prstGeom prst="leftBrace">
            <a:avLst>
              <a:gd name="adj1" fmla="val 8333"/>
              <a:gd name="adj2" fmla="val 77819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8616" y="2674377"/>
            <a:ext cx="94861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결제</a:t>
            </a:r>
            <a:endParaRPr lang="en-US" altLang="ko-KR" sz="1000" dirty="0" smtClean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 smtClean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포인트 적립</a:t>
            </a:r>
            <a:endParaRPr lang="ko-KR" altLang="en-US" sz="1000" dirty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1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결제수단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4" y="1162015"/>
            <a:ext cx="4024282" cy="25426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66" y="1162015"/>
            <a:ext cx="4095333" cy="25426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37035" y="4519827"/>
            <a:ext cx="36699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for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문을 이용하여 숫자를 제대로 입력 할 때까지 반복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736" y="3739061"/>
            <a:ext cx="25946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현금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현금 결제 창으로 이동하여 처리됨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6463" y="3743027"/>
            <a:ext cx="25946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 결제 창으로 이동하여 처리됨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4" name="직선 화살표 연결선 23"/>
          <p:cNvCxnSpPr>
            <a:stCxn id="20" idx="2"/>
            <a:endCxn id="15" idx="1"/>
          </p:cNvCxnSpPr>
          <p:nvPr/>
        </p:nvCxnSpPr>
        <p:spPr>
          <a:xfrm>
            <a:off x="1593054" y="4293059"/>
            <a:ext cx="1143981" cy="349879"/>
          </a:xfrm>
          <a:prstGeom prst="straightConnector1">
            <a:avLst/>
          </a:prstGeom>
          <a:ln w="12726" cap="flat" cmpd="sng" algn="ctr">
            <a:solidFill>
              <a:schemeClr val="bg2"/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25" name="직선 화살표 연결선 24"/>
          <p:cNvCxnSpPr>
            <a:stCxn id="23" idx="2"/>
            <a:endCxn id="15" idx="3"/>
          </p:cNvCxnSpPr>
          <p:nvPr/>
        </p:nvCxnSpPr>
        <p:spPr>
          <a:xfrm flipH="1">
            <a:off x="6406965" y="4297025"/>
            <a:ext cx="1096816" cy="345913"/>
          </a:xfrm>
          <a:prstGeom prst="straightConnector1">
            <a:avLst/>
          </a:prstGeom>
          <a:ln w="12726" cap="flat" cmpd="sng" algn="ctr">
            <a:solidFill>
              <a:schemeClr val="bg2"/>
            </a:solidFill>
            <a:prstDash val="solid"/>
            <a:miter/>
            <a:headEnd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0159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상품권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" b="44449"/>
          <a:stretch/>
        </p:blipFill>
        <p:spPr>
          <a:xfrm>
            <a:off x="165303" y="1038363"/>
            <a:ext cx="4482897" cy="20742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511" y="3427668"/>
            <a:ext cx="20884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 금액 선택 후 잔액 발생 시 다른 결제 수단 선택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8491" y="2364537"/>
            <a:ext cx="16922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</a:t>
            </a:r>
            <a:r>
              <a:rPr lang="en-US" altLang="ko-KR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gift_card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’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클래스 안의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‘gift_card2’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메인으로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이동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69" r="689"/>
          <a:stretch/>
        </p:blipFill>
        <p:spPr>
          <a:xfrm>
            <a:off x="4003739" y="2906971"/>
            <a:ext cx="5005214" cy="1764768"/>
          </a:xfrm>
          <a:prstGeom prst="rect">
            <a:avLst/>
          </a:prstGeom>
        </p:spPr>
      </p:pic>
      <p:cxnSp>
        <p:nvCxnSpPr>
          <p:cNvPr id="5" name="꺾인 연결선 4"/>
          <p:cNvCxnSpPr/>
          <p:nvPr/>
        </p:nvCxnSpPr>
        <p:spPr>
          <a:xfrm flipV="1">
            <a:off x="5010150" y="2518773"/>
            <a:ext cx="478341" cy="371166"/>
          </a:xfrm>
          <a:prstGeom prst="bentConnector3">
            <a:avLst>
              <a:gd name="adj1" fmla="val -1773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1057100" y="2842314"/>
            <a:ext cx="1" cy="58535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66234" y="2842314"/>
            <a:ext cx="132446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26258" y="3023289"/>
            <a:ext cx="132446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1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159601" y="-14700"/>
            <a:ext cx="4984399" cy="5158199"/>
            <a:chOff x="4159601" y="-14700"/>
            <a:chExt cx="4984399" cy="5158199"/>
          </a:xfrm>
        </p:grpSpPr>
        <p:sp>
          <p:nvSpPr>
            <p:cNvPr id="15" name="직사각형 14"/>
            <p:cNvSpPr/>
            <p:nvPr/>
          </p:nvSpPr>
          <p:spPr>
            <a:xfrm>
              <a:off x="4159601" y="-14700"/>
              <a:ext cx="4984399" cy="51581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47973" y="2400322"/>
              <a:ext cx="407654" cy="328154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5330"/>
          <a:stretch>
            <a:fillRect/>
          </a:stretch>
        </p:blipFill>
        <p:spPr>
          <a:xfrm>
            <a:off x="4159601" y="2381"/>
            <a:ext cx="4999513" cy="5138738"/>
          </a:xfrm>
          <a:prstGeom prst="rect">
            <a:avLst/>
          </a:prstGeom>
        </p:spPr>
      </p:pic>
      <p:sp>
        <p:nvSpPr>
          <p:cNvPr id="9" name="Google Shape;230;p44"/>
          <p:cNvSpPr/>
          <p:nvPr/>
        </p:nvSpPr>
        <p:spPr>
          <a:xfrm flipH="1">
            <a:off x="0" y="1864110"/>
            <a:ext cx="6243600" cy="1845089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0" name="Google Shape;231;p44"/>
          <p:cNvSpPr txBox="1"/>
          <p:nvPr/>
        </p:nvSpPr>
        <p:spPr>
          <a:xfrm>
            <a:off x="568338" y="768534"/>
            <a:ext cx="1768461" cy="1015632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en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lang="en-US" altLang="ko-KR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6</a:t>
            </a:r>
          </a:p>
        </p:txBody>
      </p:sp>
      <p:sp>
        <p:nvSpPr>
          <p:cNvPr id="11" name="Google Shape;232;p44"/>
          <p:cNvSpPr txBox="1"/>
          <p:nvPr/>
        </p:nvSpPr>
        <p:spPr>
          <a:xfrm flipH="1">
            <a:off x="568339" y="2922159"/>
            <a:ext cx="31641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 </a:t>
            </a:r>
            <a:r>
              <a:rPr lang="ko-KR" altLang="en-US" sz="1200" dirty="0" err="1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정성원</a:t>
            </a: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서정선 김정현</a:t>
            </a:r>
          </a:p>
        </p:txBody>
      </p:sp>
      <p:sp>
        <p:nvSpPr>
          <p:cNvPr id="12" name="Google Shape;233;p44"/>
          <p:cNvSpPr txBox="1"/>
          <p:nvPr/>
        </p:nvSpPr>
        <p:spPr>
          <a:xfrm flipH="1">
            <a:off x="568339" y="2221794"/>
            <a:ext cx="4555500" cy="615523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ko-KR" altLang="en-US" sz="2800" dirty="0">
                <a:solidFill>
                  <a:schemeClr val="lt1"/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  <p:cxnSp>
        <p:nvCxnSpPr>
          <p:cNvPr id="13" name="Google Shape;234;p44"/>
          <p:cNvCxnSpPr/>
          <p:nvPr/>
        </p:nvCxnSpPr>
        <p:spPr>
          <a:xfrm>
            <a:off x="-3571" y="3803700"/>
            <a:ext cx="623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" name="Google Shape;235;p44"/>
          <p:cNvCxnSpPr/>
          <p:nvPr/>
        </p:nvCxnSpPr>
        <p:spPr>
          <a:xfrm>
            <a:off x="5032399" y="2529555"/>
            <a:ext cx="7917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7130"/>
          <a:stretch>
            <a:fillRect/>
          </a:stretch>
        </p:blipFill>
        <p:spPr>
          <a:xfrm>
            <a:off x="-34725" y="0"/>
            <a:ext cx="4078825" cy="5143500"/>
          </a:xfrm>
          <a:prstGeom prst="rect">
            <a:avLst/>
          </a:prstGeom>
        </p:spPr>
      </p:pic>
      <p:sp>
        <p:nvSpPr>
          <p:cNvPr id="482" name="Google Shape;482;p60"/>
          <p:cNvSpPr/>
          <p:nvPr/>
        </p:nvSpPr>
        <p:spPr>
          <a:xfrm>
            <a:off x="3643200" y="343205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3643200" y="170200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grpSp>
        <p:nvGrpSpPr>
          <p:cNvPr id="489" name="Google Shape;489;p60"/>
          <p:cNvGrpSpPr/>
          <p:nvPr/>
        </p:nvGrpSpPr>
        <p:grpSpPr>
          <a:xfrm>
            <a:off x="7863809" y="1214335"/>
            <a:ext cx="480080" cy="411471"/>
            <a:chOff x="866243" y="2291587"/>
            <a:chExt cx="415546" cy="355053"/>
          </a:xfrm>
        </p:grpSpPr>
        <p:sp>
          <p:nvSpPr>
            <p:cNvPr id="490" name="Google Shape;490;p60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4" name="Google Shape;494;p60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grpSp>
        <p:nvGrpSpPr>
          <p:cNvPr id="495" name="Google Shape;495;p60"/>
          <p:cNvGrpSpPr/>
          <p:nvPr/>
        </p:nvGrpSpPr>
        <p:grpSpPr>
          <a:xfrm>
            <a:off x="7863813" y="2944359"/>
            <a:ext cx="480076" cy="411478"/>
            <a:chOff x="3564243" y="2289904"/>
            <a:chExt cx="422342" cy="355243"/>
          </a:xfrm>
        </p:grpSpPr>
        <p:sp>
          <p:nvSpPr>
            <p:cNvPr id="496" name="Google Shape;496;p60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8" name="Google Shape;498;p60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9" name="Google Shape;499;p60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500" name="Google Shape;500;p60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6" name="Google Shape;232;p44"/>
          <p:cNvSpPr txBox="1"/>
          <p:nvPr/>
        </p:nvSpPr>
        <p:spPr>
          <a:xfrm flipH="1">
            <a:off x="4044100" y="2258954"/>
            <a:ext cx="5099899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편의시설 및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락커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선택에서 좀 더 자유롭게 구현하고 싶었지만 구현하지 못하여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" name="Google Shape;233;p44"/>
          <p:cNvSpPr txBox="1"/>
          <p:nvPr/>
        </p:nvSpPr>
        <p:spPr>
          <a:xfrm flipH="1">
            <a:off x="6517129" y="1789449"/>
            <a:ext cx="1826760" cy="3593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이다혜</a:t>
            </a:r>
          </a:p>
        </p:txBody>
      </p:sp>
      <p:sp>
        <p:nvSpPr>
          <p:cNvPr id="29" name="Google Shape;232;p44"/>
          <p:cNvSpPr txBox="1"/>
          <p:nvPr/>
        </p:nvSpPr>
        <p:spPr>
          <a:xfrm flipH="1">
            <a:off x="4073624" y="4006638"/>
            <a:ext cx="5070373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클래스를 이용하여 금액을 충전하는 코드를 구현하고 싶었지만 구현하지 못하여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30" name="Google Shape;233;p44"/>
          <p:cNvSpPr txBox="1"/>
          <p:nvPr/>
        </p:nvSpPr>
        <p:spPr>
          <a:xfrm flipH="1">
            <a:off x="6517129" y="3519499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정상원</a:t>
            </a:r>
          </a:p>
        </p:txBody>
      </p:sp>
      <p:sp>
        <p:nvSpPr>
          <p:cNvPr id="31" name="Google Shape;233;p44"/>
          <p:cNvSpPr txBox="1"/>
          <p:nvPr/>
        </p:nvSpPr>
        <p:spPr>
          <a:xfrm flipH="1">
            <a:off x="4475198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68074" y="0"/>
            <a:ext cx="5375925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52209" y="2407673"/>
            <a:ext cx="407654" cy="3281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8074" y="0"/>
            <a:ext cx="6858000" cy="5143500"/>
          </a:xfrm>
          <a:prstGeom prst="rect">
            <a:avLst/>
          </a:prstGeom>
        </p:spPr>
      </p:pic>
      <p:sp>
        <p:nvSpPr>
          <p:cNvPr id="242" name="Google Shape;242;p45"/>
          <p:cNvSpPr/>
          <p:nvPr/>
        </p:nvSpPr>
        <p:spPr>
          <a:xfrm>
            <a:off x="0" y="1132275"/>
            <a:ext cx="5313600" cy="14064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2" name="Google Shape;233;p44"/>
          <p:cNvSpPr txBox="1">
            <a:spLocks noGrp="1"/>
          </p:cNvSpPr>
          <p:nvPr>
            <p:ph type="title" idx="4294967295"/>
          </p:nvPr>
        </p:nvSpPr>
        <p:spPr>
          <a:xfrm flipH="1">
            <a:off x="631500" y="1605637"/>
            <a:ext cx="2568900" cy="60986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lvl="0">
              <a:buNone/>
              <a:defRPr/>
            </a:pPr>
            <a:r>
              <a:rPr lang="ko-KR" altLang="en-US" sz="2800" dirty="0" smtClean="0">
                <a:solidFill>
                  <a:schemeClr val="lt1"/>
                </a:solidFill>
                <a:effectLst/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일정표</a:t>
            </a:r>
            <a:endParaRPr lang="ko-KR" altLang="en-US" sz="2800" dirty="0">
              <a:solidFill>
                <a:schemeClr val="lt1"/>
              </a:solidFill>
              <a:effectLst/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13" name="Google Shape;235;p44"/>
          <p:cNvCxnSpPr/>
          <p:nvPr/>
        </p:nvCxnSpPr>
        <p:spPr>
          <a:xfrm>
            <a:off x="107062" y="1288121"/>
            <a:ext cx="493688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43" name="Google Shape;231;p44"/>
          <p:cNvSpPr txBox="1">
            <a:spLocks noGrp="1"/>
          </p:cNvSpPr>
          <p:nvPr/>
        </p:nvSpPr>
        <p:spPr>
          <a:xfrm>
            <a:off x="177557" y="-2991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+mj-ea"/>
                <a:ea typeface="+mj-ea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1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7130"/>
          <a:stretch>
            <a:fillRect/>
          </a:stretch>
        </p:blipFill>
        <p:spPr>
          <a:xfrm>
            <a:off x="-34725" y="0"/>
            <a:ext cx="4078825" cy="5143500"/>
          </a:xfrm>
          <a:prstGeom prst="rect">
            <a:avLst/>
          </a:prstGeom>
        </p:spPr>
      </p:pic>
      <p:sp>
        <p:nvSpPr>
          <p:cNvPr id="482" name="Google Shape;482;p60"/>
          <p:cNvSpPr/>
          <p:nvPr/>
        </p:nvSpPr>
        <p:spPr>
          <a:xfrm>
            <a:off x="3643200" y="343205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3643200" y="170200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grpSp>
        <p:nvGrpSpPr>
          <p:cNvPr id="489" name="Google Shape;489;p60"/>
          <p:cNvGrpSpPr/>
          <p:nvPr/>
        </p:nvGrpSpPr>
        <p:grpSpPr>
          <a:xfrm>
            <a:off x="7863809" y="1214335"/>
            <a:ext cx="480080" cy="411471"/>
            <a:chOff x="866243" y="2291587"/>
            <a:chExt cx="415546" cy="355053"/>
          </a:xfrm>
        </p:grpSpPr>
        <p:sp>
          <p:nvSpPr>
            <p:cNvPr id="490" name="Google Shape;490;p60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4" name="Google Shape;494;p60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grpSp>
        <p:nvGrpSpPr>
          <p:cNvPr id="495" name="Google Shape;495;p60"/>
          <p:cNvGrpSpPr/>
          <p:nvPr/>
        </p:nvGrpSpPr>
        <p:grpSpPr>
          <a:xfrm>
            <a:off x="7863813" y="2944359"/>
            <a:ext cx="480076" cy="411478"/>
            <a:chOff x="3564243" y="2289904"/>
            <a:chExt cx="422342" cy="355243"/>
          </a:xfrm>
        </p:grpSpPr>
        <p:sp>
          <p:nvSpPr>
            <p:cNvPr id="496" name="Google Shape;496;p60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8" name="Google Shape;498;p60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9" name="Google Shape;499;p60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500" name="Google Shape;500;p60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6" name="Google Shape;232;p44"/>
          <p:cNvSpPr txBox="1"/>
          <p:nvPr/>
        </p:nvSpPr>
        <p:spPr>
          <a:xfrm flipH="1">
            <a:off x="4044099" y="2258954"/>
            <a:ext cx="5099899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코드를 간결하게 구현하고 싶었는데  잘 되지 않아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가독성이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떨어진 것 같아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" name="Google Shape;233;p44"/>
          <p:cNvSpPr txBox="1"/>
          <p:nvPr/>
        </p:nvSpPr>
        <p:spPr>
          <a:xfrm flipH="1">
            <a:off x="6517129" y="1789449"/>
            <a:ext cx="1826760" cy="3593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서정선</a:t>
            </a:r>
          </a:p>
        </p:txBody>
      </p:sp>
      <p:sp>
        <p:nvSpPr>
          <p:cNvPr id="29" name="Google Shape;232;p44"/>
          <p:cNvSpPr txBox="1"/>
          <p:nvPr/>
        </p:nvSpPr>
        <p:spPr>
          <a:xfrm flipH="1">
            <a:off x="4073624" y="4006638"/>
            <a:ext cx="5070375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코드를 간결하게 구현하고 싶었는데 중복된 코드가 많아 정리가 잘 되지 않아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30" name="Google Shape;233;p44"/>
          <p:cNvSpPr txBox="1"/>
          <p:nvPr/>
        </p:nvSpPr>
        <p:spPr>
          <a:xfrm flipH="1">
            <a:off x="6517129" y="3519499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김정현</a:t>
            </a:r>
          </a:p>
        </p:txBody>
      </p:sp>
      <p:sp>
        <p:nvSpPr>
          <p:cNvPr id="31" name="Google Shape;233;p44"/>
          <p:cNvSpPr txBox="1"/>
          <p:nvPr/>
        </p:nvSpPr>
        <p:spPr>
          <a:xfrm flipH="1">
            <a:off x="4475198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57" y="1021331"/>
            <a:ext cx="4823085" cy="3703070"/>
          </a:xfrm>
          <a:prstGeom prst="rect">
            <a:avLst/>
          </a:prstGeom>
        </p:spPr>
      </p:pic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156855" y="528919"/>
            <a:ext cx="4826686" cy="49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12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월 일정표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6" name="직사각형 5"/>
          <p:cNvSpPr/>
          <p:nvPr/>
        </p:nvSpPr>
        <p:spPr>
          <a:xfrm>
            <a:off x="2895598" y="2224232"/>
            <a:ext cx="1331056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주제선정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06094" y="2860537"/>
            <a:ext cx="2020559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 수정 및 다이어그램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26654" y="2229017"/>
            <a:ext cx="2699926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코드작성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26312" y="2860537"/>
            <a:ext cx="2014467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발표 준비 및 테스트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0287" y="3746135"/>
            <a:ext cx="1513713" cy="11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14700"/>
            <a:ext cx="6390950" cy="5158199"/>
            <a:chOff x="0" y="-14700"/>
            <a:chExt cx="6390950" cy="5158199"/>
          </a:xfrm>
        </p:grpSpPr>
        <p:sp>
          <p:nvSpPr>
            <p:cNvPr id="9" name="직사각형 8"/>
            <p:cNvSpPr/>
            <p:nvPr/>
          </p:nvSpPr>
          <p:spPr>
            <a:xfrm>
              <a:off x="0" y="-14700"/>
              <a:ext cx="6390950" cy="51581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991648" y="2400322"/>
              <a:ext cx="407654" cy="328154"/>
            </a:xfrm>
            <a:prstGeom prst="rect">
              <a:avLst/>
            </a:prstGeom>
          </p:spPr>
        </p:pic>
      </p:grpSp>
      <p:pic>
        <p:nvPicPr>
          <p:cNvPr id="229" name="Google Shape;229;p44"/>
          <p:cNvPicPr/>
          <p:nvPr/>
        </p:nvPicPr>
        <p:blipFill rotWithShape="1">
          <a:blip r:embed="rId4">
            <a:alphaModFix/>
          </a:blip>
          <a:srcRect l="6630" r="10460"/>
          <a:stretch>
            <a:fillRect/>
          </a:stretch>
        </p:blipFill>
        <p:spPr>
          <a:xfrm flipH="1">
            <a:off x="1" y="0"/>
            <a:ext cx="639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4"/>
          <p:cNvSpPr/>
          <p:nvPr/>
        </p:nvSpPr>
        <p:spPr>
          <a:xfrm flipH="1">
            <a:off x="2900363" y="1864110"/>
            <a:ext cx="6243600" cy="1845089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+mj-ea"/>
              <a:ea typeface="+mj-ea"/>
            </a:endParaRPr>
          </a:p>
        </p:txBody>
      </p:sp>
      <p:sp>
        <p:nvSpPr>
          <p:cNvPr id="231" name="Google Shape;231;p44"/>
          <p:cNvSpPr txBox="1">
            <a:spLocks noGrp="1"/>
          </p:cNvSpPr>
          <p:nvPr>
            <p:ph type="title" idx="4294967295"/>
          </p:nvPr>
        </p:nvSpPr>
        <p:spPr>
          <a:xfrm>
            <a:off x="7215475" y="771536"/>
            <a:ext cx="1215300" cy="1015632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dirty="0" smtClean="0">
                <a:solidFill>
                  <a:schemeClr val="bg2"/>
                </a:solidFill>
                <a:latin typeface="+mj-ea"/>
                <a:ea typeface="+mj-ea"/>
              </a:rPr>
              <a:t>02</a:t>
            </a:r>
            <a:endParaRPr sz="5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32" name="Google Shape;232;p44"/>
          <p:cNvSpPr txBox="1">
            <a:spLocks noGrp="1"/>
          </p:cNvSpPr>
          <p:nvPr>
            <p:ph type="subTitle" idx="4294967295"/>
          </p:nvPr>
        </p:nvSpPr>
        <p:spPr>
          <a:xfrm flipH="1">
            <a:off x="5266684" y="2922159"/>
            <a:ext cx="31641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 정상원 서정선 김정현</a:t>
            </a:r>
          </a:p>
        </p:txBody>
      </p:sp>
      <p:sp>
        <p:nvSpPr>
          <p:cNvPr id="233" name="Google Shape;233;p44"/>
          <p:cNvSpPr txBox="1">
            <a:spLocks noGrp="1"/>
          </p:cNvSpPr>
          <p:nvPr>
            <p:ph type="title" idx="4294967295"/>
          </p:nvPr>
        </p:nvSpPr>
        <p:spPr>
          <a:xfrm flipH="1">
            <a:off x="3875275" y="2221794"/>
            <a:ext cx="4555500" cy="615523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lvl="0" algn="r">
              <a:buNone/>
              <a:defRPr/>
            </a:pPr>
            <a:r>
              <a:rPr lang="ko-KR" altLang="en-US" sz="2800" dirty="0">
                <a:solidFill>
                  <a:schemeClr val="lt1"/>
                </a:solidFill>
                <a:effectLst/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조원 소개 및 담당업무</a:t>
            </a:r>
          </a:p>
        </p:txBody>
      </p:sp>
      <p:cxnSp>
        <p:nvCxnSpPr>
          <p:cNvPr id="234" name="Google Shape;234;p44"/>
          <p:cNvCxnSpPr/>
          <p:nvPr/>
        </p:nvCxnSpPr>
        <p:spPr>
          <a:xfrm>
            <a:off x="2911540" y="3803700"/>
            <a:ext cx="623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35" name="Google Shape;235;p44"/>
          <p:cNvCxnSpPr/>
          <p:nvPr/>
        </p:nvCxnSpPr>
        <p:spPr>
          <a:xfrm>
            <a:off x="3113550" y="2529555"/>
            <a:ext cx="7917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30;p31"/>
          <p:cNvSpPr/>
          <p:nvPr/>
        </p:nvSpPr>
        <p:spPr>
          <a:xfrm>
            <a:off x="0" y="2860515"/>
            <a:ext cx="9147600" cy="13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293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300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7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조원 소개 및 역할분담</a:t>
            </a:r>
          </a:p>
        </p:txBody>
      </p:sp>
      <p:sp>
        <p:nvSpPr>
          <p:cNvPr id="299" name="Google Shape;299;p50"/>
          <p:cNvSpPr/>
          <p:nvPr/>
        </p:nvSpPr>
        <p:spPr>
          <a:xfrm>
            <a:off x="962240" y="2010790"/>
            <a:ext cx="301749" cy="411475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0" name="Google Shape;232;p44"/>
          <p:cNvSpPr txBox="1"/>
          <p:nvPr/>
        </p:nvSpPr>
        <p:spPr>
          <a:xfrm flipH="1">
            <a:off x="190499" y="3512095"/>
            <a:ext cx="1826760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부대시설 및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대여용품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다이어그램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PPT</a:t>
            </a:r>
          </a:p>
        </p:txBody>
      </p:sp>
      <p:sp>
        <p:nvSpPr>
          <p:cNvPr id="21" name="Google Shape;233;p44"/>
          <p:cNvSpPr txBox="1"/>
          <p:nvPr/>
        </p:nvSpPr>
        <p:spPr>
          <a:xfrm flipH="1">
            <a:off x="809840" y="3074277"/>
            <a:ext cx="683761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</a:t>
            </a:r>
          </a:p>
        </p:txBody>
      </p:sp>
      <p:grpSp>
        <p:nvGrpSpPr>
          <p:cNvPr id="296" name="Google Shape;296;p50"/>
          <p:cNvGrpSpPr/>
          <p:nvPr/>
        </p:nvGrpSpPr>
        <p:grpSpPr>
          <a:xfrm>
            <a:off x="3256758" y="2010790"/>
            <a:ext cx="370346" cy="411467"/>
            <a:chOff x="5265069" y="2424754"/>
            <a:chExt cx="321984" cy="354560"/>
          </a:xfrm>
        </p:grpSpPr>
        <p:sp>
          <p:nvSpPr>
            <p:cNvPr id="297" name="Google Shape;297;p50"/>
            <p:cNvSpPr/>
            <p:nvPr/>
          </p:nvSpPr>
          <p:spPr>
            <a:xfrm>
              <a:off x="5265069" y="2424754"/>
              <a:ext cx="321984" cy="354560"/>
            </a:xfrm>
            <a:custGeom>
              <a:avLst/>
              <a:gdLst/>
              <a:ahLst/>
              <a:cxnLst/>
              <a:rect l="l" t="t" r="r" b="b"/>
              <a:pathLst>
                <a:path w="10062" h="11080" extrusionOk="0">
                  <a:moveTo>
                    <a:pt x="8199" y="510"/>
                  </a:moveTo>
                  <a:cubicBezTo>
                    <a:pt x="8465" y="510"/>
                    <a:pt x="8769" y="527"/>
                    <a:pt x="9109" y="567"/>
                  </a:cubicBezTo>
                  <a:cubicBezTo>
                    <a:pt x="9169" y="590"/>
                    <a:pt x="9228" y="614"/>
                    <a:pt x="9252" y="674"/>
                  </a:cubicBezTo>
                  <a:cubicBezTo>
                    <a:pt x="9288" y="733"/>
                    <a:pt x="9288" y="793"/>
                    <a:pt x="9240" y="852"/>
                  </a:cubicBezTo>
                  <a:lnTo>
                    <a:pt x="8752" y="1686"/>
                  </a:lnTo>
                  <a:lnTo>
                    <a:pt x="8526" y="1459"/>
                  </a:lnTo>
                  <a:cubicBezTo>
                    <a:pt x="8169" y="1102"/>
                    <a:pt x="7752" y="805"/>
                    <a:pt x="7323" y="590"/>
                  </a:cubicBezTo>
                  <a:cubicBezTo>
                    <a:pt x="7537" y="542"/>
                    <a:pt x="7832" y="510"/>
                    <a:pt x="8199" y="510"/>
                  </a:cubicBezTo>
                  <a:close/>
                  <a:moveTo>
                    <a:pt x="3692" y="3460"/>
                  </a:moveTo>
                  <a:cubicBezTo>
                    <a:pt x="3728" y="3472"/>
                    <a:pt x="3775" y="3484"/>
                    <a:pt x="3811" y="3531"/>
                  </a:cubicBezTo>
                  <a:cubicBezTo>
                    <a:pt x="3906" y="3698"/>
                    <a:pt x="4025" y="3841"/>
                    <a:pt x="4168" y="3996"/>
                  </a:cubicBezTo>
                  <a:cubicBezTo>
                    <a:pt x="3870" y="4079"/>
                    <a:pt x="3585" y="4234"/>
                    <a:pt x="3204" y="4436"/>
                  </a:cubicBezTo>
                  <a:cubicBezTo>
                    <a:pt x="2803" y="4659"/>
                    <a:pt x="2283" y="4835"/>
                    <a:pt x="1777" y="4835"/>
                  </a:cubicBezTo>
                  <a:cubicBezTo>
                    <a:pt x="1606" y="4835"/>
                    <a:pt x="1437" y="4814"/>
                    <a:pt x="1275" y="4769"/>
                  </a:cubicBezTo>
                  <a:cubicBezTo>
                    <a:pt x="2335" y="4377"/>
                    <a:pt x="3120" y="3829"/>
                    <a:pt x="3537" y="3507"/>
                  </a:cubicBezTo>
                  <a:cubicBezTo>
                    <a:pt x="3585" y="3472"/>
                    <a:pt x="3632" y="3460"/>
                    <a:pt x="3692" y="3460"/>
                  </a:cubicBezTo>
                  <a:close/>
                  <a:moveTo>
                    <a:pt x="5123" y="300"/>
                  </a:moveTo>
                  <a:cubicBezTo>
                    <a:pt x="5187" y="300"/>
                    <a:pt x="5250" y="301"/>
                    <a:pt x="5311" y="305"/>
                  </a:cubicBezTo>
                  <a:cubicBezTo>
                    <a:pt x="6442" y="364"/>
                    <a:pt x="7514" y="852"/>
                    <a:pt x="8335" y="1650"/>
                  </a:cubicBezTo>
                  <a:cubicBezTo>
                    <a:pt x="9157" y="2460"/>
                    <a:pt x="9645" y="3531"/>
                    <a:pt x="9716" y="4662"/>
                  </a:cubicBezTo>
                  <a:cubicBezTo>
                    <a:pt x="9728" y="5365"/>
                    <a:pt x="9645" y="6020"/>
                    <a:pt x="9419" y="6639"/>
                  </a:cubicBezTo>
                  <a:cubicBezTo>
                    <a:pt x="9193" y="7234"/>
                    <a:pt x="8871" y="7770"/>
                    <a:pt x="8442" y="8246"/>
                  </a:cubicBezTo>
                  <a:cubicBezTo>
                    <a:pt x="8002" y="8710"/>
                    <a:pt x="7478" y="9079"/>
                    <a:pt x="6907" y="9353"/>
                  </a:cubicBezTo>
                  <a:cubicBezTo>
                    <a:pt x="6299" y="9615"/>
                    <a:pt x="5656" y="9758"/>
                    <a:pt x="5002" y="9758"/>
                  </a:cubicBezTo>
                  <a:cubicBezTo>
                    <a:pt x="4763" y="9758"/>
                    <a:pt x="4275" y="9734"/>
                    <a:pt x="3835" y="9710"/>
                  </a:cubicBezTo>
                  <a:cubicBezTo>
                    <a:pt x="3811" y="9710"/>
                    <a:pt x="3775" y="9710"/>
                    <a:pt x="3751" y="9722"/>
                  </a:cubicBezTo>
                  <a:lnTo>
                    <a:pt x="2287" y="10520"/>
                  </a:lnTo>
                  <a:cubicBezTo>
                    <a:pt x="2406" y="10306"/>
                    <a:pt x="2608" y="10032"/>
                    <a:pt x="2858" y="9770"/>
                  </a:cubicBezTo>
                  <a:cubicBezTo>
                    <a:pt x="2918" y="9710"/>
                    <a:pt x="2966" y="9603"/>
                    <a:pt x="2966" y="9508"/>
                  </a:cubicBezTo>
                  <a:cubicBezTo>
                    <a:pt x="2966" y="9425"/>
                    <a:pt x="2918" y="9329"/>
                    <a:pt x="2847" y="9270"/>
                  </a:cubicBezTo>
                  <a:cubicBezTo>
                    <a:pt x="2573" y="9056"/>
                    <a:pt x="2382" y="8734"/>
                    <a:pt x="2263" y="8484"/>
                  </a:cubicBezTo>
                  <a:lnTo>
                    <a:pt x="2263" y="8484"/>
                  </a:lnTo>
                  <a:lnTo>
                    <a:pt x="3585" y="9210"/>
                  </a:lnTo>
                  <a:cubicBezTo>
                    <a:pt x="3597" y="9234"/>
                    <a:pt x="3620" y="9234"/>
                    <a:pt x="3644" y="9234"/>
                  </a:cubicBezTo>
                  <a:cubicBezTo>
                    <a:pt x="4037" y="9294"/>
                    <a:pt x="4406" y="9306"/>
                    <a:pt x="4752" y="9306"/>
                  </a:cubicBezTo>
                  <a:cubicBezTo>
                    <a:pt x="5490" y="9306"/>
                    <a:pt x="6145" y="9187"/>
                    <a:pt x="6692" y="8937"/>
                  </a:cubicBezTo>
                  <a:cubicBezTo>
                    <a:pt x="7407" y="8603"/>
                    <a:pt x="7930" y="8067"/>
                    <a:pt x="8228" y="7389"/>
                  </a:cubicBezTo>
                  <a:cubicBezTo>
                    <a:pt x="8538" y="6651"/>
                    <a:pt x="8585" y="5781"/>
                    <a:pt x="8359" y="4900"/>
                  </a:cubicBezTo>
                  <a:cubicBezTo>
                    <a:pt x="8145" y="4067"/>
                    <a:pt x="7680" y="3317"/>
                    <a:pt x="7085" y="2841"/>
                  </a:cubicBezTo>
                  <a:cubicBezTo>
                    <a:pt x="7057" y="2817"/>
                    <a:pt x="7024" y="2807"/>
                    <a:pt x="6991" y="2807"/>
                  </a:cubicBezTo>
                  <a:cubicBezTo>
                    <a:pt x="6939" y="2807"/>
                    <a:pt x="6888" y="2833"/>
                    <a:pt x="6859" y="2876"/>
                  </a:cubicBezTo>
                  <a:cubicBezTo>
                    <a:pt x="6799" y="2948"/>
                    <a:pt x="6811" y="3055"/>
                    <a:pt x="6895" y="3103"/>
                  </a:cubicBezTo>
                  <a:cubicBezTo>
                    <a:pt x="7430" y="3519"/>
                    <a:pt x="7847" y="4210"/>
                    <a:pt x="8050" y="4972"/>
                  </a:cubicBezTo>
                  <a:cubicBezTo>
                    <a:pt x="8264" y="5781"/>
                    <a:pt x="8228" y="6579"/>
                    <a:pt x="7930" y="7246"/>
                  </a:cubicBezTo>
                  <a:cubicBezTo>
                    <a:pt x="7633" y="7948"/>
                    <a:pt x="7085" y="8460"/>
                    <a:pt x="6323" y="8722"/>
                  </a:cubicBezTo>
                  <a:cubicBezTo>
                    <a:pt x="6502" y="8591"/>
                    <a:pt x="6668" y="8425"/>
                    <a:pt x="6811" y="8234"/>
                  </a:cubicBezTo>
                  <a:cubicBezTo>
                    <a:pt x="7323" y="7579"/>
                    <a:pt x="7502" y="6734"/>
                    <a:pt x="7311" y="5912"/>
                  </a:cubicBezTo>
                  <a:cubicBezTo>
                    <a:pt x="7252" y="5698"/>
                    <a:pt x="7168" y="5496"/>
                    <a:pt x="7073" y="5305"/>
                  </a:cubicBezTo>
                  <a:lnTo>
                    <a:pt x="7073" y="5305"/>
                  </a:lnTo>
                  <a:cubicBezTo>
                    <a:pt x="7264" y="5329"/>
                    <a:pt x="7383" y="5329"/>
                    <a:pt x="7395" y="5329"/>
                  </a:cubicBezTo>
                  <a:cubicBezTo>
                    <a:pt x="7466" y="5329"/>
                    <a:pt x="7549" y="5269"/>
                    <a:pt x="7561" y="5198"/>
                  </a:cubicBezTo>
                  <a:cubicBezTo>
                    <a:pt x="7704" y="4436"/>
                    <a:pt x="7264" y="4031"/>
                    <a:pt x="6835" y="3650"/>
                  </a:cubicBezTo>
                  <a:cubicBezTo>
                    <a:pt x="6514" y="3364"/>
                    <a:pt x="6216" y="3103"/>
                    <a:pt x="6097" y="2686"/>
                  </a:cubicBezTo>
                  <a:lnTo>
                    <a:pt x="6097" y="2686"/>
                  </a:lnTo>
                  <a:cubicBezTo>
                    <a:pt x="6180" y="2698"/>
                    <a:pt x="6240" y="2722"/>
                    <a:pt x="6299" y="2757"/>
                  </a:cubicBezTo>
                  <a:cubicBezTo>
                    <a:pt x="6319" y="2763"/>
                    <a:pt x="6339" y="2766"/>
                    <a:pt x="6359" y="2766"/>
                  </a:cubicBezTo>
                  <a:cubicBezTo>
                    <a:pt x="6424" y="2766"/>
                    <a:pt x="6484" y="2735"/>
                    <a:pt x="6502" y="2662"/>
                  </a:cubicBezTo>
                  <a:cubicBezTo>
                    <a:pt x="6537" y="2579"/>
                    <a:pt x="6502" y="2483"/>
                    <a:pt x="6418" y="2460"/>
                  </a:cubicBezTo>
                  <a:cubicBezTo>
                    <a:pt x="6252" y="2400"/>
                    <a:pt x="6085" y="2352"/>
                    <a:pt x="5918" y="2329"/>
                  </a:cubicBezTo>
                  <a:cubicBezTo>
                    <a:pt x="5910" y="2323"/>
                    <a:pt x="5900" y="2321"/>
                    <a:pt x="5890" y="2321"/>
                  </a:cubicBezTo>
                  <a:cubicBezTo>
                    <a:pt x="5856" y="2321"/>
                    <a:pt x="5815" y="2346"/>
                    <a:pt x="5787" y="2364"/>
                  </a:cubicBezTo>
                  <a:cubicBezTo>
                    <a:pt x="5764" y="2400"/>
                    <a:pt x="5728" y="2460"/>
                    <a:pt x="5740" y="2507"/>
                  </a:cubicBezTo>
                  <a:cubicBezTo>
                    <a:pt x="5823" y="3174"/>
                    <a:pt x="6240" y="3555"/>
                    <a:pt x="6621" y="3900"/>
                  </a:cubicBezTo>
                  <a:cubicBezTo>
                    <a:pt x="6990" y="4246"/>
                    <a:pt x="7311" y="4507"/>
                    <a:pt x="7264" y="5008"/>
                  </a:cubicBezTo>
                  <a:cubicBezTo>
                    <a:pt x="6752" y="4960"/>
                    <a:pt x="4990" y="4710"/>
                    <a:pt x="4109" y="3353"/>
                  </a:cubicBezTo>
                  <a:cubicBezTo>
                    <a:pt x="4037" y="3234"/>
                    <a:pt x="3918" y="3162"/>
                    <a:pt x="3763" y="3126"/>
                  </a:cubicBezTo>
                  <a:cubicBezTo>
                    <a:pt x="3735" y="3122"/>
                    <a:pt x="3706" y="3119"/>
                    <a:pt x="3678" y="3119"/>
                  </a:cubicBezTo>
                  <a:cubicBezTo>
                    <a:pt x="3564" y="3119"/>
                    <a:pt x="3454" y="3157"/>
                    <a:pt x="3358" y="3234"/>
                  </a:cubicBezTo>
                  <a:cubicBezTo>
                    <a:pt x="2906" y="3603"/>
                    <a:pt x="1918" y="4293"/>
                    <a:pt x="620" y="4627"/>
                  </a:cubicBezTo>
                  <a:cubicBezTo>
                    <a:pt x="603" y="4633"/>
                    <a:pt x="587" y="4636"/>
                    <a:pt x="571" y="4636"/>
                  </a:cubicBezTo>
                  <a:cubicBezTo>
                    <a:pt x="529" y="4636"/>
                    <a:pt x="491" y="4617"/>
                    <a:pt x="465" y="4591"/>
                  </a:cubicBezTo>
                  <a:cubicBezTo>
                    <a:pt x="418" y="4555"/>
                    <a:pt x="382" y="4496"/>
                    <a:pt x="406" y="4436"/>
                  </a:cubicBezTo>
                  <a:cubicBezTo>
                    <a:pt x="418" y="4174"/>
                    <a:pt x="596" y="3734"/>
                    <a:pt x="1358" y="3174"/>
                  </a:cubicBezTo>
                  <a:cubicBezTo>
                    <a:pt x="1513" y="3055"/>
                    <a:pt x="1620" y="2864"/>
                    <a:pt x="1620" y="2662"/>
                  </a:cubicBezTo>
                  <a:cubicBezTo>
                    <a:pt x="1632" y="2352"/>
                    <a:pt x="1787" y="1745"/>
                    <a:pt x="2692" y="1019"/>
                  </a:cubicBezTo>
                  <a:cubicBezTo>
                    <a:pt x="3224" y="597"/>
                    <a:pt x="4253" y="300"/>
                    <a:pt x="5123" y="300"/>
                  </a:cubicBezTo>
                  <a:close/>
                  <a:moveTo>
                    <a:pt x="5036" y="0"/>
                  </a:moveTo>
                  <a:cubicBezTo>
                    <a:pt x="4094" y="0"/>
                    <a:pt x="3002" y="329"/>
                    <a:pt x="2430" y="781"/>
                  </a:cubicBezTo>
                  <a:cubicBezTo>
                    <a:pt x="1430" y="1579"/>
                    <a:pt x="1251" y="2317"/>
                    <a:pt x="1239" y="2674"/>
                  </a:cubicBezTo>
                  <a:cubicBezTo>
                    <a:pt x="1239" y="2769"/>
                    <a:pt x="1180" y="2864"/>
                    <a:pt x="1084" y="2936"/>
                  </a:cubicBezTo>
                  <a:cubicBezTo>
                    <a:pt x="418" y="3448"/>
                    <a:pt x="49" y="3948"/>
                    <a:pt x="13" y="4436"/>
                  </a:cubicBezTo>
                  <a:cubicBezTo>
                    <a:pt x="1" y="4603"/>
                    <a:pt x="72" y="4758"/>
                    <a:pt x="191" y="4853"/>
                  </a:cubicBezTo>
                  <a:cubicBezTo>
                    <a:pt x="288" y="4932"/>
                    <a:pt x="404" y="4978"/>
                    <a:pt x="525" y="4978"/>
                  </a:cubicBezTo>
                  <a:cubicBezTo>
                    <a:pt x="568" y="4978"/>
                    <a:pt x="612" y="4972"/>
                    <a:pt x="656" y="4960"/>
                  </a:cubicBezTo>
                  <a:cubicBezTo>
                    <a:pt x="703" y="4948"/>
                    <a:pt x="727" y="4948"/>
                    <a:pt x="775" y="4936"/>
                  </a:cubicBezTo>
                  <a:cubicBezTo>
                    <a:pt x="1084" y="5091"/>
                    <a:pt x="1430" y="5174"/>
                    <a:pt x="1775" y="5174"/>
                  </a:cubicBezTo>
                  <a:cubicBezTo>
                    <a:pt x="2335" y="5174"/>
                    <a:pt x="2906" y="4972"/>
                    <a:pt x="3335" y="4734"/>
                  </a:cubicBezTo>
                  <a:cubicBezTo>
                    <a:pt x="3775" y="4484"/>
                    <a:pt x="4073" y="4341"/>
                    <a:pt x="4418" y="4281"/>
                  </a:cubicBezTo>
                  <a:cubicBezTo>
                    <a:pt x="4835" y="4638"/>
                    <a:pt x="5371" y="4912"/>
                    <a:pt x="5978" y="5115"/>
                  </a:cubicBezTo>
                  <a:cubicBezTo>
                    <a:pt x="6204" y="5186"/>
                    <a:pt x="6395" y="5234"/>
                    <a:pt x="6585" y="5258"/>
                  </a:cubicBezTo>
                  <a:cubicBezTo>
                    <a:pt x="6752" y="5484"/>
                    <a:pt x="6859" y="5734"/>
                    <a:pt x="6930" y="6008"/>
                  </a:cubicBezTo>
                  <a:cubicBezTo>
                    <a:pt x="7109" y="6734"/>
                    <a:pt x="6966" y="7472"/>
                    <a:pt x="6502" y="8056"/>
                  </a:cubicBezTo>
                  <a:cubicBezTo>
                    <a:pt x="6049" y="8639"/>
                    <a:pt x="5371" y="8960"/>
                    <a:pt x="4644" y="8960"/>
                  </a:cubicBezTo>
                  <a:cubicBezTo>
                    <a:pt x="4323" y="8960"/>
                    <a:pt x="3954" y="8949"/>
                    <a:pt x="3644" y="8925"/>
                  </a:cubicBezTo>
                  <a:lnTo>
                    <a:pt x="1965" y="7996"/>
                  </a:lnTo>
                  <a:cubicBezTo>
                    <a:pt x="1939" y="7985"/>
                    <a:pt x="1907" y="7979"/>
                    <a:pt x="1877" y="7979"/>
                  </a:cubicBezTo>
                  <a:cubicBezTo>
                    <a:pt x="1841" y="7979"/>
                    <a:pt x="1807" y="7988"/>
                    <a:pt x="1787" y="8008"/>
                  </a:cubicBezTo>
                  <a:cubicBezTo>
                    <a:pt x="1739" y="8056"/>
                    <a:pt x="1704" y="8115"/>
                    <a:pt x="1727" y="8175"/>
                  </a:cubicBezTo>
                  <a:cubicBezTo>
                    <a:pt x="1739" y="8210"/>
                    <a:pt x="1965" y="9044"/>
                    <a:pt x="2573" y="9532"/>
                  </a:cubicBezTo>
                  <a:lnTo>
                    <a:pt x="2573" y="9544"/>
                  </a:lnTo>
                  <a:cubicBezTo>
                    <a:pt x="1965" y="10139"/>
                    <a:pt x="1739" y="10830"/>
                    <a:pt x="1727" y="10853"/>
                  </a:cubicBezTo>
                  <a:cubicBezTo>
                    <a:pt x="1704" y="10913"/>
                    <a:pt x="1727" y="10984"/>
                    <a:pt x="1763" y="11032"/>
                  </a:cubicBezTo>
                  <a:cubicBezTo>
                    <a:pt x="1799" y="11068"/>
                    <a:pt x="1823" y="11080"/>
                    <a:pt x="1870" y="11080"/>
                  </a:cubicBezTo>
                  <a:cubicBezTo>
                    <a:pt x="1906" y="11080"/>
                    <a:pt x="1930" y="11080"/>
                    <a:pt x="1942" y="11068"/>
                  </a:cubicBezTo>
                  <a:lnTo>
                    <a:pt x="3787" y="10032"/>
                  </a:lnTo>
                  <a:cubicBezTo>
                    <a:pt x="4204" y="10068"/>
                    <a:pt x="4704" y="10080"/>
                    <a:pt x="4918" y="10080"/>
                  </a:cubicBezTo>
                  <a:cubicBezTo>
                    <a:pt x="5633" y="10080"/>
                    <a:pt x="6323" y="9937"/>
                    <a:pt x="6966" y="9651"/>
                  </a:cubicBezTo>
                  <a:cubicBezTo>
                    <a:pt x="7585" y="9365"/>
                    <a:pt x="8133" y="8984"/>
                    <a:pt x="8597" y="8472"/>
                  </a:cubicBezTo>
                  <a:cubicBezTo>
                    <a:pt x="9062" y="7972"/>
                    <a:pt x="9419" y="7401"/>
                    <a:pt x="9657" y="6758"/>
                  </a:cubicBezTo>
                  <a:cubicBezTo>
                    <a:pt x="9966" y="6079"/>
                    <a:pt x="10062" y="5377"/>
                    <a:pt x="10014" y="4662"/>
                  </a:cubicBezTo>
                  <a:cubicBezTo>
                    <a:pt x="9943" y="3662"/>
                    <a:pt x="9585" y="2733"/>
                    <a:pt x="8954" y="1936"/>
                  </a:cubicBezTo>
                  <a:lnTo>
                    <a:pt x="9514" y="1019"/>
                  </a:lnTo>
                  <a:cubicBezTo>
                    <a:pt x="9597" y="864"/>
                    <a:pt x="9597" y="686"/>
                    <a:pt x="9526" y="543"/>
                  </a:cubicBezTo>
                  <a:cubicBezTo>
                    <a:pt x="9454" y="388"/>
                    <a:pt x="9300" y="269"/>
                    <a:pt x="9133" y="257"/>
                  </a:cubicBezTo>
                  <a:cubicBezTo>
                    <a:pt x="8763" y="208"/>
                    <a:pt x="8430" y="189"/>
                    <a:pt x="8139" y="189"/>
                  </a:cubicBezTo>
                  <a:cubicBezTo>
                    <a:pt x="7372" y="189"/>
                    <a:pt x="6898" y="318"/>
                    <a:pt x="6811" y="352"/>
                  </a:cubicBezTo>
                  <a:cubicBezTo>
                    <a:pt x="6323" y="150"/>
                    <a:pt x="5799" y="31"/>
                    <a:pt x="5263" y="7"/>
                  </a:cubicBezTo>
                  <a:cubicBezTo>
                    <a:pt x="5189" y="2"/>
                    <a:pt x="5113" y="0"/>
                    <a:pt x="5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298" name="Google Shape;298;p50"/>
            <p:cNvSpPr/>
            <p:nvPr/>
          </p:nvSpPr>
          <p:spPr>
            <a:xfrm>
              <a:off x="5360717" y="2479826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2" y="322"/>
                  </a:moveTo>
                  <a:cubicBezTo>
                    <a:pt x="596" y="322"/>
                    <a:pt x="691" y="417"/>
                    <a:pt x="691" y="500"/>
                  </a:cubicBezTo>
                  <a:lnTo>
                    <a:pt x="691" y="679"/>
                  </a:lnTo>
                  <a:cubicBezTo>
                    <a:pt x="691" y="786"/>
                    <a:pt x="596" y="858"/>
                    <a:pt x="512" y="858"/>
                  </a:cubicBezTo>
                  <a:cubicBezTo>
                    <a:pt x="417" y="858"/>
                    <a:pt x="322" y="762"/>
                    <a:pt x="322" y="679"/>
                  </a:cubicBezTo>
                  <a:lnTo>
                    <a:pt x="322" y="500"/>
                  </a:lnTo>
                  <a:cubicBezTo>
                    <a:pt x="322" y="393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15"/>
                    <a:pt x="0" y="500"/>
                  </a:cubicBezTo>
                  <a:lnTo>
                    <a:pt x="0" y="679"/>
                  </a:lnTo>
                  <a:cubicBezTo>
                    <a:pt x="0" y="965"/>
                    <a:pt x="227" y="1191"/>
                    <a:pt x="512" y="1191"/>
                  </a:cubicBezTo>
                  <a:cubicBezTo>
                    <a:pt x="786" y="1191"/>
                    <a:pt x="1012" y="965"/>
                    <a:pt x="1012" y="679"/>
                  </a:cubicBezTo>
                  <a:lnTo>
                    <a:pt x="1012" y="500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2" name="Google Shape;232;p44"/>
          <p:cNvSpPr txBox="1"/>
          <p:nvPr/>
        </p:nvSpPr>
        <p:spPr>
          <a:xfrm flipH="1">
            <a:off x="2507095" y="3509979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현금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결제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다이어그램</a:t>
            </a:r>
          </a:p>
        </p:txBody>
      </p:sp>
      <p:sp>
        <p:nvSpPr>
          <p:cNvPr id="23" name="Google Shape;233;p44"/>
          <p:cNvSpPr txBox="1"/>
          <p:nvPr/>
        </p:nvSpPr>
        <p:spPr>
          <a:xfrm flipH="1">
            <a:off x="3096915" y="3074277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정상원</a:t>
            </a:r>
          </a:p>
        </p:txBody>
      </p:sp>
      <p:sp>
        <p:nvSpPr>
          <p:cNvPr id="295" name="Google Shape;295;p50"/>
          <p:cNvSpPr/>
          <p:nvPr/>
        </p:nvSpPr>
        <p:spPr>
          <a:xfrm>
            <a:off x="5619873" y="2010790"/>
            <a:ext cx="288034" cy="411476"/>
          </a:xfrm>
          <a:custGeom>
            <a:avLst/>
            <a:gdLst/>
            <a:ahLst/>
            <a:cxnLst/>
            <a:rect l="l" t="t" r="r" b="b"/>
            <a:pathLst>
              <a:path w="7919" h="11445" extrusionOk="0">
                <a:moveTo>
                  <a:pt x="3644" y="443"/>
                </a:moveTo>
                <a:lnTo>
                  <a:pt x="3644" y="443"/>
                </a:lnTo>
                <a:cubicBezTo>
                  <a:pt x="4001" y="586"/>
                  <a:pt x="4513" y="860"/>
                  <a:pt x="4787" y="1443"/>
                </a:cubicBezTo>
                <a:cubicBezTo>
                  <a:pt x="4823" y="1514"/>
                  <a:pt x="4846" y="1598"/>
                  <a:pt x="4870" y="1669"/>
                </a:cubicBezTo>
                <a:cubicBezTo>
                  <a:pt x="4727" y="1788"/>
                  <a:pt x="4608" y="1919"/>
                  <a:pt x="4513" y="2074"/>
                </a:cubicBezTo>
                <a:cubicBezTo>
                  <a:pt x="4346" y="2324"/>
                  <a:pt x="4227" y="2634"/>
                  <a:pt x="4168" y="2943"/>
                </a:cubicBezTo>
                <a:cubicBezTo>
                  <a:pt x="3180" y="1824"/>
                  <a:pt x="2025" y="1122"/>
                  <a:pt x="1417" y="812"/>
                </a:cubicBezTo>
                <a:cubicBezTo>
                  <a:pt x="1594" y="775"/>
                  <a:pt x="1818" y="743"/>
                  <a:pt x="2064" y="743"/>
                </a:cubicBezTo>
                <a:cubicBezTo>
                  <a:pt x="2446" y="743"/>
                  <a:pt x="2879" y="820"/>
                  <a:pt x="3263" y="1074"/>
                </a:cubicBezTo>
                <a:cubicBezTo>
                  <a:pt x="3525" y="1253"/>
                  <a:pt x="3799" y="1514"/>
                  <a:pt x="3953" y="1788"/>
                </a:cubicBezTo>
                <a:cubicBezTo>
                  <a:pt x="3986" y="1837"/>
                  <a:pt x="4047" y="1870"/>
                  <a:pt x="4109" y="1870"/>
                </a:cubicBezTo>
                <a:cubicBezTo>
                  <a:pt x="4137" y="1870"/>
                  <a:pt x="4165" y="1863"/>
                  <a:pt x="4192" y="1848"/>
                </a:cubicBezTo>
                <a:cubicBezTo>
                  <a:pt x="4275" y="1800"/>
                  <a:pt x="4299" y="1693"/>
                  <a:pt x="4251" y="1610"/>
                </a:cubicBezTo>
                <a:cubicBezTo>
                  <a:pt x="4192" y="1514"/>
                  <a:pt x="4120" y="1419"/>
                  <a:pt x="4049" y="1324"/>
                </a:cubicBezTo>
                <a:cubicBezTo>
                  <a:pt x="3918" y="955"/>
                  <a:pt x="3763" y="657"/>
                  <a:pt x="3644" y="443"/>
                </a:cubicBezTo>
                <a:close/>
                <a:moveTo>
                  <a:pt x="6120" y="1562"/>
                </a:moveTo>
                <a:cubicBezTo>
                  <a:pt x="6597" y="1562"/>
                  <a:pt x="7013" y="1741"/>
                  <a:pt x="7287" y="1895"/>
                </a:cubicBezTo>
                <a:cubicBezTo>
                  <a:pt x="6716" y="2015"/>
                  <a:pt x="5620" y="2336"/>
                  <a:pt x="4489" y="3038"/>
                </a:cubicBezTo>
                <a:cubicBezTo>
                  <a:pt x="4608" y="2241"/>
                  <a:pt x="5144" y="1753"/>
                  <a:pt x="5656" y="1622"/>
                </a:cubicBezTo>
                <a:cubicBezTo>
                  <a:pt x="5799" y="1586"/>
                  <a:pt x="5966" y="1562"/>
                  <a:pt x="6120" y="1562"/>
                </a:cubicBezTo>
                <a:close/>
                <a:moveTo>
                  <a:pt x="2565" y="2490"/>
                </a:moveTo>
                <a:cubicBezTo>
                  <a:pt x="2926" y="2490"/>
                  <a:pt x="3255" y="2578"/>
                  <a:pt x="3513" y="2753"/>
                </a:cubicBezTo>
                <a:cubicBezTo>
                  <a:pt x="3513" y="2753"/>
                  <a:pt x="3525" y="2753"/>
                  <a:pt x="3525" y="2777"/>
                </a:cubicBezTo>
                <a:cubicBezTo>
                  <a:pt x="3656" y="2907"/>
                  <a:pt x="3799" y="3050"/>
                  <a:pt x="3930" y="3205"/>
                </a:cubicBezTo>
                <a:cubicBezTo>
                  <a:pt x="3683" y="3183"/>
                  <a:pt x="3444" y="3173"/>
                  <a:pt x="3214" y="3173"/>
                </a:cubicBezTo>
                <a:cubicBezTo>
                  <a:pt x="2468" y="3173"/>
                  <a:pt x="1822" y="3277"/>
                  <a:pt x="1358" y="3396"/>
                </a:cubicBezTo>
                <a:cubicBezTo>
                  <a:pt x="1036" y="3467"/>
                  <a:pt x="774" y="3539"/>
                  <a:pt x="560" y="3622"/>
                </a:cubicBezTo>
                <a:cubicBezTo>
                  <a:pt x="834" y="3229"/>
                  <a:pt x="1334" y="2681"/>
                  <a:pt x="2084" y="2538"/>
                </a:cubicBezTo>
                <a:cubicBezTo>
                  <a:pt x="2248" y="2506"/>
                  <a:pt x="2410" y="2490"/>
                  <a:pt x="2565" y="2490"/>
                </a:cubicBezTo>
                <a:close/>
                <a:moveTo>
                  <a:pt x="3418" y="3515"/>
                </a:moveTo>
                <a:cubicBezTo>
                  <a:pt x="3691" y="3515"/>
                  <a:pt x="3989" y="3539"/>
                  <a:pt x="4275" y="3574"/>
                </a:cubicBezTo>
                <a:cubicBezTo>
                  <a:pt x="4477" y="3646"/>
                  <a:pt x="4668" y="3741"/>
                  <a:pt x="4846" y="3836"/>
                </a:cubicBezTo>
                <a:cubicBezTo>
                  <a:pt x="4704" y="4027"/>
                  <a:pt x="4465" y="4134"/>
                  <a:pt x="4227" y="4134"/>
                </a:cubicBezTo>
                <a:cubicBezTo>
                  <a:pt x="3834" y="4134"/>
                  <a:pt x="3513" y="3872"/>
                  <a:pt x="3418" y="3515"/>
                </a:cubicBezTo>
                <a:close/>
                <a:moveTo>
                  <a:pt x="5379" y="3205"/>
                </a:moveTo>
                <a:cubicBezTo>
                  <a:pt x="5749" y="3205"/>
                  <a:pt x="6090" y="3348"/>
                  <a:pt x="6394" y="3634"/>
                </a:cubicBezTo>
                <a:cubicBezTo>
                  <a:pt x="6859" y="4062"/>
                  <a:pt x="6966" y="4729"/>
                  <a:pt x="6978" y="5193"/>
                </a:cubicBezTo>
                <a:cubicBezTo>
                  <a:pt x="6597" y="4705"/>
                  <a:pt x="5835" y="3896"/>
                  <a:pt x="4692" y="3384"/>
                </a:cubicBezTo>
                <a:cubicBezTo>
                  <a:pt x="4787" y="3336"/>
                  <a:pt x="4906" y="3277"/>
                  <a:pt x="5049" y="3241"/>
                </a:cubicBezTo>
                <a:cubicBezTo>
                  <a:pt x="5161" y="3217"/>
                  <a:pt x="5271" y="3205"/>
                  <a:pt x="5379" y="3205"/>
                </a:cubicBezTo>
                <a:close/>
                <a:moveTo>
                  <a:pt x="3751" y="4360"/>
                </a:moveTo>
                <a:cubicBezTo>
                  <a:pt x="3834" y="4408"/>
                  <a:pt x="3942" y="4431"/>
                  <a:pt x="4049" y="4455"/>
                </a:cubicBezTo>
                <a:cubicBezTo>
                  <a:pt x="3691" y="5586"/>
                  <a:pt x="3537" y="7063"/>
                  <a:pt x="3584" y="8849"/>
                </a:cubicBezTo>
                <a:cubicBezTo>
                  <a:pt x="3620" y="9896"/>
                  <a:pt x="3703" y="10777"/>
                  <a:pt x="3763" y="11147"/>
                </a:cubicBezTo>
                <a:lnTo>
                  <a:pt x="3037" y="11147"/>
                </a:lnTo>
                <a:cubicBezTo>
                  <a:pt x="2989" y="10349"/>
                  <a:pt x="2858" y="6658"/>
                  <a:pt x="3751" y="4360"/>
                </a:cubicBezTo>
                <a:close/>
                <a:moveTo>
                  <a:pt x="3294" y="0"/>
                </a:moveTo>
                <a:cubicBezTo>
                  <a:pt x="3233" y="0"/>
                  <a:pt x="3176" y="32"/>
                  <a:pt x="3156" y="74"/>
                </a:cubicBezTo>
                <a:cubicBezTo>
                  <a:pt x="3120" y="133"/>
                  <a:pt x="3120" y="205"/>
                  <a:pt x="3156" y="252"/>
                </a:cubicBezTo>
                <a:cubicBezTo>
                  <a:pt x="3156" y="252"/>
                  <a:pt x="3287" y="443"/>
                  <a:pt x="3453" y="764"/>
                </a:cubicBezTo>
                <a:cubicBezTo>
                  <a:pt x="3001" y="466"/>
                  <a:pt x="2506" y="376"/>
                  <a:pt x="2072" y="376"/>
                </a:cubicBezTo>
                <a:cubicBezTo>
                  <a:pt x="1433" y="376"/>
                  <a:pt x="929" y="572"/>
                  <a:pt x="894" y="586"/>
                </a:cubicBezTo>
                <a:cubicBezTo>
                  <a:pt x="834" y="610"/>
                  <a:pt x="786" y="669"/>
                  <a:pt x="786" y="729"/>
                </a:cubicBezTo>
                <a:cubicBezTo>
                  <a:pt x="786" y="800"/>
                  <a:pt x="834" y="860"/>
                  <a:pt x="894" y="895"/>
                </a:cubicBezTo>
                <a:cubicBezTo>
                  <a:pt x="905" y="895"/>
                  <a:pt x="1858" y="1312"/>
                  <a:pt x="2882" y="2145"/>
                </a:cubicBezTo>
                <a:cubicBezTo>
                  <a:pt x="2768" y="2130"/>
                  <a:pt x="2646" y="2121"/>
                  <a:pt x="2521" y="2121"/>
                </a:cubicBezTo>
                <a:cubicBezTo>
                  <a:pt x="2360" y="2121"/>
                  <a:pt x="2192" y="2136"/>
                  <a:pt x="2025" y="2169"/>
                </a:cubicBezTo>
                <a:cubicBezTo>
                  <a:pt x="679" y="2443"/>
                  <a:pt x="60" y="3800"/>
                  <a:pt x="24" y="3860"/>
                </a:cubicBezTo>
                <a:cubicBezTo>
                  <a:pt x="1" y="3920"/>
                  <a:pt x="12" y="3991"/>
                  <a:pt x="60" y="4050"/>
                </a:cubicBezTo>
                <a:cubicBezTo>
                  <a:pt x="84" y="4074"/>
                  <a:pt x="132" y="4098"/>
                  <a:pt x="179" y="4098"/>
                </a:cubicBezTo>
                <a:cubicBezTo>
                  <a:pt x="203" y="4098"/>
                  <a:pt x="227" y="4098"/>
                  <a:pt x="251" y="4074"/>
                </a:cubicBezTo>
                <a:cubicBezTo>
                  <a:pt x="262" y="4074"/>
                  <a:pt x="1453" y="3527"/>
                  <a:pt x="3084" y="3479"/>
                </a:cubicBezTo>
                <a:cubicBezTo>
                  <a:pt x="3120" y="3753"/>
                  <a:pt x="3263" y="3991"/>
                  <a:pt x="3453" y="4158"/>
                </a:cubicBezTo>
                <a:cubicBezTo>
                  <a:pt x="3001" y="5253"/>
                  <a:pt x="2751" y="6777"/>
                  <a:pt x="2679" y="8682"/>
                </a:cubicBezTo>
                <a:cubicBezTo>
                  <a:pt x="2632" y="9789"/>
                  <a:pt x="2679" y="10742"/>
                  <a:pt x="2691" y="11123"/>
                </a:cubicBezTo>
                <a:lnTo>
                  <a:pt x="2513" y="11123"/>
                </a:lnTo>
                <a:cubicBezTo>
                  <a:pt x="2429" y="11123"/>
                  <a:pt x="2346" y="11194"/>
                  <a:pt x="2346" y="11278"/>
                </a:cubicBezTo>
                <a:cubicBezTo>
                  <a:pt x="2346" y="11373"/>
                  <a:pt x="2429" y="11444"/>
                  <a:pt x="2513" y="11444"/>
                </a:cubicBezTo>
                <a:lnTo>
                  <a:pt x="4311" y="11444"/>
                </a:lnTo>
                <a:cubicBezTo>
                  <a:pt x="4406" y="11444"/>
                  <a:pt x="4477" y="11373"/>
                  <a:pt x="4477" y="11278"/>
                </a:cubicBezTo>
                <a:cubicBezTo>
                  <a:pt x="4477" y="11194"/>
                  <a:pt x="4406" y="11123"/>
                  <a:pt x="4311" y="11123"/>
                </a:cubicBezTo>
                <a:lnTo>
                  <a:pt x="4108" y="11123"/>
                </a:lnTo>
                <a:cubicBezTo>
                  <a:pt x="4013" y="10361"/>
                  <a:pt x="3608" y="6801"/>
                  <a:pt x="4406" y="4420"/>
                </a:cubicBezTo>
                <a:cubicBezTo>
                  <a:pt x="4704" y="4372"/>
                  <a:pt x="4977" y="4217"/>
                  <a:pt x="5156" y="3979"/>
                </a:cubicBezTo>
                <a:cubicBezTo>
                  <a:pt x="6347" y="4717"/>
                  <a:pt x="6978" y="5717"/>
                  <a:pt x="6990" y="5729"/>
                </a:cubicBezTo>
                <a:cubicBezTo>
                  <a:pt x="7025" y="5777"/>
                  <a:pt x="7085" y="5801"/>
                  <a:pt x="7144" y="5801"/>
                </a:cubicBezTo>
                <a:lnTo>
                  <a:pt x="7168" y="5801"/>
                </a:lnTo>
                <a:cubicBezTo>
                  <a:pt x="7240" y="5789"/>
                  <a:pt x="7287" y="5729"/>
                  <a:pt x="7299" y="5670"/>
                </a:cubicBezTo>
                <a:cubicBezTo>
                  <a:pt x="7299" y="5658"/>
                  <a:pt x="7359" y="5289"/>
                  <a:pt x="7299" y="4824"/>
                </a:cubicBezTo>
                <a:cubicBezTo>
                  <a:pt x="7228" y="4193"/>
                  <a:pt x="7001" y="3693"/>
                  <a:pt x="6632" y="3348"/>
                </a:cubicBezTo>
                <a:cubicBezTo>
                  <a:pt x="6251" y="2991"/>
                  <a:pt x="5847" y="2860"/>
                  <a:pt x="5501" y="2848"/>
                </a:cubicBezTo>
                <a:cubicBezTo>
                  <a:pt x="6739" y="2253"/>
                  <a:pt x="7752" y="2098"/>
                  <a:pt x="7763" y="2098"/>
                </a:cubicBezTo>
                <a:cubicBezTo>
                  <a:pt x="7823" y="2086"/>
                  <a:pt x="7882" y="2038"/>
                  <a:pt x="7906" y="1979"/>
                </a:cubicBezTo>
                <a:cubicBezTo>
                  <a:pt x="7918" y="1955"/>
                  <a:pt x="7882" y="1884"/>
                  <a:pt x="7847" y="1836"/>
                </a:cubicBezTo>
                <a:cubicBezTo>
                  <a:pt x="7807" y="1806"/>
                  <a:pt x="7083" y="1226"/>
                  <a:pt x="6150" y="1226"/>
                </a:cubicBezTo>
                <a:cubicBezTo>
                  <a:pt x="5968" y="1226"/>
                  <a:pt x="5779" y="1248"/>
                  <a:pt x="5585" y="1300"/>
                </a:cubicBezTo>
                <a:cubicBezTo>
                  <a:pt x="5430" y="1336"/>
                  <a:pt x="5299" y="1383"/>
                  <a:pt x="5168" y="1455"/>
                </a:cubicBezTo>
                <a:cubicBezTo>
                  <a:pt x="5144" y="1407"/>
                  <a:pt x="5132" y="1360"/>
                  <a:pt x="5108" y="1300"/>
                </a:cubicBezTo>
                <a:cubicBezTo>
                  <a:pt x="4584" y="181"/>
                  <a:pt x="3382" y="2"/>
                  <a:pt x="3322" y="2"/>
                </a:cubicBezTo>
                <a:cubicBezTo>
                  <a:pt x="3313" y="1"/>
                  <a:pt x="3304" y="0"/>
                  <a:pt x="32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4" name="Google Shape;232;p44"/>
          <p:cNvSpPr txBox="1"/>
          <p:nvPr/>
        </p:nvSpPr>
        <p:spPr>
          <a:xfrm flipH="1">
            <a:off x="4823691" y="3509979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카드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결제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발표</a:t>
            </a:r>
          </a:p>
        </p:txBody>
      </p:sp>
      <p:sp>
        <p:nvSpPr>
          <p:cNvPr id="25" name="Google Shape;233;p44"/>
          <p:cNvSpPr txBox="1"/>
          <p:nvPr/>
        </p:nvSpPr>
        <p:spPr>
          <a:xfrm flipH="1">
            <a:off x="5383990" y="3074277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서정선</a:t>
            </a:r>
          </a:p>
        </p:txBody>
      </p:sp>
      <p:sp>
        <p:nvSpPr>
          <p:cNvPr id="301" name="Google Shape;299;p50"/>
          <p:cNvSpPr/>
          <p:nvPr/>
        </p:nvSpPr>
        <p:spPr>
          <a:xfrm>
            <a:off x="7900675" y="2010790"/>
            <a:ext cx="301749" cy="411475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302" name="Google Shape;233;p44"/>
          <p:cNvSpPr txBox="1"/>
          <p:nvPr/>
        </p:nvSpPr>
        <p:spPr>
          <a:xfrm flipH="1">
            <a:off x="7671064" y="3131426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김정현</a:t>
            </a:r>
          </a:p>
        </p:txBody>
      </p:sp>
      <p:sp>
        <p:nvSpPr>
          <p:cNvPr id="303" name="Google Shape;232;p44"/>
          <p:cNvSpPr txBox="1"/>
          <p:nvPr/>
        </p:nvSpPr>
        <p:spPr>
          <a:xfrm flipH="1">
            <a:off x="7140286" y="3509979"/>
            <a:ext cx="1826760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입장권 및 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3&amp;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119301" y="-14700"/>
            <a:ext cx="4024700" cy="51581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824" y="2400322"/>
            <a:ext cx="407654" cy="328154"/>
          </a:xfrm>
          <a:prstGeom prst="rect">
            <a:avLst/>
          </a:prstGeom>
        </p:spPr>
      </p:pic>
      <p:pic>
        <p:nvPicPr>
          <p:cNvPr id="258" name="Google Shape;258;p47"/>
          <p:cNvPicPr/>
          <p:nvPr/>
        </p:nvPicPr>
        <p:blipFill rotWithShape="1">
          <a:blip r:embed="rId4">
            <a:alphaModFix/>
          </a:blip>
          <a:srcRect l="47790"/>
          <a:stretch>
            <a:fillRect/>
          </a:stretch>
        </p:blipFill>
        <p:spPr>
          <a:xfrm>
            <a:off x="5119300" y="0"/>
            <a:ext cx="4024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7"/>
          <p:cNvSpPr/>
          <p:nvPr/>
        </p:nvSpPr>
        <p:spPr>
          <a:xfrm>
            <a:off x="0" y="420750"/>
            <a:ext cx="5900700" cy="12825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7" name="Google Shape;262;p47"/>
          <p:cNvCxnSpPr/>
          <p:nvPr/>
        </p:nvCxnSpPr>
        <p:spPr>
          <a:xfrm>
            <a:off x="0" y="4881420"/>
            <a:ext cx="5898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61" name="Google Shape;233;p44"/>
          <p:cNvSpPr txBox="1">
            <a:spLocks noGrp="1"/>
          </p:cNvSpPr>
          <p:nvPr/>
        </p:nvSpPr>
        <p:spPr>
          <a:xfrm flipH="1">
            <a:off x="303416" y="801303"/>
            <a:ext cx="2568900" cy="609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algn="ctr">
              <a:defRPr/>
            </a:pPr>
            <a:r>
              <a:rPr lang="ko-KR" altLang="en-US" sz="2800" dirty="0" smtClean="0">
                <a:solidFill>
                  <a:schemeClr val="lt1"/>
                </a:solidFill>
                <a:latin typeface="ONE 모바일고딕 Title"/>
                <a:ea typeface="ONE 모바일고딕 Title"/>
              </a:rPr>
              <a:t>다이어그램</a:t>
            </a:r>
            <a:endParaRPr kumimoji="0" lang="ko-KR" altLang="en-US" sz="2800" b="0" i="0" u="none" strike="noStrike" kern="0" cap="none" spc="0" normalizeH="0" baseline="0" dirty="0">
              <a:solidFill>
                <a:schemeClr val="lt1"/>
              </a:solidFill>
              <a:effectLst/>
              <a:latin typeface="ONE 모바일고딕 Title"/>
              <a:ea typeface="ONE 모바일고딕 Title"/>
            </a:endParaRPr>
          </a:p>
        </p:txBody>
      </p:sp>
      <p:cxnSp>
        <p:nvCxnSpPr>
          <p:cNvPr id="262" name="Google Shape;235;p44"/>
          <p:cNvCxnSpPr/>
          <p:nvPr/>
        </p:nvCxnSpPr>
        <p:spPr>
          <a:xfrm>
            <a:off x="159978" y="589621"/>
            <a:ext cx="493688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63" name="Google Shape;231;p44"/>
          <p:cNvSpPr txBox="1">
            <a:spLocks noGrp="1"/>
          </p:cNvSpPr>
          <p:nvPr/>
        </p:nvSpPr>
        <p:spPr>
          <a:xfrm>
            <a:off x="3691225" y="3698002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3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0" name="Google Shape;232;p44"/>
          <p:cNvSpPr txBox="1">
            <a:spLocks/>
          </p:cNvSpPr>
          <p:nvPr/>
        </p:nvSpPr>
        <p:spPr>
          <a:xfrm flipH="1">
            <a:off x="361689" y="1763459"/>
            <a:ext cx="2568900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85000" indent="-185000">
              <a:lnSpc>
                <a:spcPct val="150000"/>
              </a:lnSpc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유스케이스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marL="185000" indent="-185000">
              <a:lnSpc>
                <a:spcPct val="150000"/>
              </a:lnSpc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시퀀스 다이어그램</a:t>
            </a:r>
          </a:p>
          <a:p>
            <a:pPr marL="185000" indent="-185000">
              <a:lnSpc>
                <a:spcPct val="150000"/>
              </a:lnSpc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클래스 다이어그램</a:t>
            </a:r>
          </a:p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96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유스케이스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25932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25932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65527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65527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" t="-1" r="79" b="413"/>
          <a:stretch/>
        </p:blipFill>
        <p:spPr>
          <a:xfrm>
            <a:off x="1372350" y="1116880"/>
            <a:ext cx="6292620" cy="3425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6068786" y="1001588"/>
            <a:ext cx="2959161" cy="480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시퀀스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695" name="그림 6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0776" y="151431"/>
            <a:ext cx="5518010" cy="459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ncún as a Tourist Destination by Slidesgo">
  <a:themeElements>
    <a:clrScheme name="Simple Light">
      <a:dk1>
        <a:srgbClr val="000000"/>
      </a:dk1>
      <a:lt1>
        <a:srgbClr val="FFFFFF"/>
      </a:lt1>
      <a:dk2>
        <a:srgbClr val="52A8AD"/>
      </a:dk2>
      <a:lt2>
        <a:srgbClr val="F6EC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709</Words>
  <Application>Microsoft Office PowerPoint</Application>
  <PresentationFormat>화면 슬라이드 쇼(16:9)</PresentationFormat>
  <Paragraphs>205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ONE 모바일고딕 OTF Light</vt:lpstr>
      <vt:lpstr>ONE 모바일고딕 Light</vt:lpstr>
      <vt:lpstr>Arial</vt:lpstr>
      <vt:lpstr>Yeseva One</vt:lpstr>
      <vt:lpstr>ONE 모바일고딕 Title</vt:lpstr>
      <vt:lpstr>ONE 모바일고딕 OTF Bold</vt:lpstr>
      <vt:lpstr>DM Sans</vt:lpstr>
      <vt:lpstr>Wingdings</vt:lpstr>
      <vt:lpstr>ONE 모바일고딕 Regular</vt:lpstr>
      <vt:lpstr>ONE 모바일고딕 OTF Regular</vt:lpstr>
      <vt:lpstr>Cancún as a Tourist Destination by Slidesgo</vt:lpstr>
      <vt:lpstr>워터파크 키오스크 프로젝트</vt:lpstr>
      <vt:lpstr>CONTENTS</vt:lpstr>
      <vt:lpstr>일정표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CANCÚN COMO DESTINO TURÍSTICO</dc:title>
  <dc:creator>user</dc:creator>
  <cp:lastModifiedBy>505</cp:lastModifiedBy>
  <cp:revision>119</cp:revision>
  <dcterms:modified xsi:type="dcterms:W3CDTF">2022-12-15T08:52:37Z</dcterms:modified>
  <cp:version/>
</cp:coreProperties>
</file>